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38"/>
  </p:notesMasterIdLst>
  <p:sldIdLst>
    <p:sldId id="256" r:id="rId2"/>
    <p:sldId id="291" r:id="rId3"/>
    <p:sldId id="257" r:id="rId4"/>
    <p:sldId id="258" r:id="rId5"/>
    <p:sldId id="292" r:id="rId6"/>
    <p:sldId id="265" r:id="rId7"/>
    <p:sldId id="293" r:id="rId8"/>
    <p:sldId id="297" r:id="rId9"/>
    <p:sldId id="296" r:id="rId10"/>
    <p:sldId id="264" r:id="rId11"/>
    <p:sldId id="298" r:id="rId12"/>
    <p:sldId id="300" r:id="rId13"/>
    <p:sldId id="299" r:id="rId14"/>
    <p:sldId id="312" r:id="rId15"/>
    <p:sldId id="313" r:id="rId16"/>
    <p:sldId id="302" r:id="rId17"/>
    <p:sldId id="325" r:id="rId18"/>
    <p:sldId id="306" r:id="rId19"/>
    <p:sldId id="307" r:id="rId20"/>
    <p:sldId id="324" r:id="rId21"/>
    <p:sldId id="322" r:id="rId22"/>
    <p:sldId id="323" r:id="rId23"/>
    <p:sldId id="315" r:id="rId24"/>
    <p:sldId id="308" r:id="rId25"/>
    <p:sldId id="309" r:id="rId26"/>
    <p:sldId id="314" r:id="rId27"/>
    <p:sldId id="304" r:id="rId28"/>
    <p:sldId id="316" r:id="rId29"/>
    <p:sldId id="317" r:id="rId30"/>
    <p:sldId id="318" r:id="rId31"/>
    <p:sldId id="320" r:id="rId32"/>
    <p:sldId id="260" r:id="rId33"/>
    <p:sldId id="301" r:id="rId34"/>
    <p:sldId id="295" r:id="rId35"/>
    <p:sldId id="319" r:id="rId36"/>
    <p:sldId id="2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6"/>
    <p:restoredTop sz="92991"/>
  </p:normalViewPr>
  <p:slideViewPr>
    <p:cSldViewPr snapToGrid="0">
      <p:cViewPr>
        <p:scale>
          <a:sx n="123" d="100"/>
          <a:sy n="123" d="100"/>
        </p:scale>
        <p:origin x="248" y="144"/>
      </p:cViewPr>
      <p:guideLst/>
    </p:cSldViewPr>
  </p:slideViewPr>
  <p:outlineViewPr>
    <p:cViewPr>
      <p:scale>
        <a:sx n="33" d="100"/>
        <a:sy n="33" d="100"/>
      </p:scale>
      <p:origin x="0" y="-16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31.215"/>
    </inkml:context>
    <inkml:brush xml:id="br0">
      <inkml:brushProperty name="width" value="0.1" units="cm"/>
      <inkml:brushProperty name="height" value="0.1" units="cm"/>
      <inkml:brushProperty name="color" value="#AE198D"/>
      <inkml:brushProperty name="inkEffects" value="galaxy"/>
      <inkml:brushProperty name="anchorX" value="-7974.01855"/>
      <inkml:brushProperty name="anchorY" value="-17189.64844"/>
      <inkml:brushProperty name="scaleFactor" value="0.5"/>
    </inkml:brush>
  </inkml:definitions>
  <inkml:trace contextRef="#ctx0" brushRef="#br0">289 0 24575,'-12'50'0,"-1"-1"0,-7 15 0,-3 4 0,-8 22 0,0 6 0,9-21 0,0 1 0,2 3-675,1 5 1,2 3 0,3 0 674,2 3 0,2 0 0,3 1 0,2 2 0,1 0 0,2-1 0,0 1 0,1-1 0,0-1 0,1-4 0,0-1 0,0-2 0,0-5 0,0 0 0,0-3 182,0-6 1,0-2 0,1-2-183,5 20 0,3-2 179,7-1 1,5-2-180,4-6 0,5-4 0,1-2 0,2-3 0,-4-6 0,0-3 1033,15 27-1033,-9-24 83,-9-21-83,-4-14 0,-5-7 0,-2-4 0,-2-5 0,-4-8 0,-2-7 0,-5 0 0,-2-2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38.480"/>
    </inkml:context>
    <inkml:brush xml:id="br0">
      <inkml:brushProperty name="width" value="0.1" units="cm"/>
      <inkml:brushProperty name="height" value="0.1" units="cm"/>
      <inkml:brushProperty name="color" value="#AE198D"/>
      <inkml:brushProperty name="inkEffects" value="galaxy"/>
      <inkml:brushProperty name="anchorX" value="-67809.40625"/>
      <inkml:brushProperty name="anchorY" value="-90109.36719"/>
      <inkml:brushProperty name="scaleFactor" value="0.5"/>
    </inkml:brush>
  </inkml:definitions>
  <inkml:trace contextRef="#ctx0" brushRef="#br0">1 0 24575,'0'62'0,"0"5"0,0 18 0,0 3 0,0-8 0,0-11 0,0-20 0,0-18 0,0-9 0,0-4 0,0 1 0,0-1 0,0-9 0,0-12 0,0-10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39.096"/>
    </inkml:context>
    <inkml:brush xml:id="br0">
      <inkml:brushProperty name="width" value="0.1" units="cm"/>
      <inkml:brushProperty name="height" value="0.1" units="cm"/>
      <inkml:brushProperty name="color" value="#AE198D"/>
      <inkml:brushProperty name="inkEffects" value="galaxy"/>
      <inkml:brushProperty name="anchorX" value="-81692.03906"/>
      <inkml:brushProperty name="anchorY" value="-103885.34375"/>
      <inkml:brushProperty name="scaleFactor" value="0.5"/>
    </inkml:brush>
  </inkml:definitions>
  <inkml:trace contextRef="#ctx0" brushRef="#br0">0 0 24575,'79'0'0,"-11"0"0,9 0 0,-12 0 0,3 0 0,2 0 0,6 1 0,3 0 0,-4 0 0,21 1 0,-7 1 0,-22 0 0,-8 0 0,7 2 0,-39-2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40.179"/>
    </inkml:context>
    <inkml:brush xml:id="br0">
      <inkml:brushProperty name="width" value="0.1" units="cm"/>
      <inkml:brushProperty name="height" value="0.1" units="cm"/>
      <inkml:brushProperty name="color" value="#AE198D"/>
      <inkml:brushProperty name="inkEffects" value="galaxy"/>
      <inkml:brushProperty name="anchorX" value="-96305.58594"/>
      <inkml:brushProperty name="anchorY" value="-117989.42969"/>
      <inkml:brushProperty name="scaleFactor" value="0.5"/>
    </inkml:brush>
  </inkml:definitions>
  <inkml:trace contextRef="#ctx0" brushRef="#br0">163 0 24575,'0'43'0,"0"13"0,0 6 0,0-3 0,0-16 0,0-19 0,0-10 0,0-3 0,0 2 0,-4 7 0,-8 4 0,-5 1 0,-7-2 0,-1-10 0,1-6 0,1-7 0,6-12 0,5-7 0,8-4 0,5 4 0,12 8 0,13 5 0,15 4 0,5 1 0,-1 1 0,-8 2 0,-9 0 0,-6 1 0,-7-4 0,-6 0 0,-5-2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43.763"/>
    </inkml:context>
    <inkml:brush xml:id="br0">
      <inkml:brushProperty name="width" value="0.1" units="cm"/>
      <inkml:brushProperty name="height" value="0.1" units="cm"/>
      <inkml:brushProperty name="color" value="#AE198D"/>
      <inkml:brushProperty name="inkEffects" value="galaxy"/>
      <inkml:brushProperty name="anchorX" value="-147055.70313"/>
      <inkml:brushProperty name="anchorY" value="-181493.96875"/>
      <inkml:brushProperty name="scaleFactor" value="0.5"/>
    </inkml:brush>
  </inkml:definitions>
  <inkml:trace contextRef="#ctx0" brushRef="#br0">1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44.415"/>
    </inkml:context>
    <inkml:brush xml:id="br0">
      <inkml:brushProperty name="width" value="0.1" units="cm"/>
      <inkml:brushProperty name="height" value="0.1" units="cm"/>
      <inkml:brushProperty name="color" value="#AE198D"/>
      <inkml:brushProperty name="inkEffects" value="galaxy"/>
      <inkml:brushProperty name="anchorX" value="-161875.67188"/>
      <inkml:brushProperty name="anchorY" value="-196513.625"/>
      <inkml:brushProperty name="scaleFactor" value="0.5"/>
    </inkml:brush>
  </inkml:definitions>
  <inkml:trace contextRef="#ctx0" brushRef="#br0">0 0 24575,'0'59'0,"0"-1"0,0 0 0,0 0 0,0 7 0,0-2 0,0-8 0,0-5 0,0 17 0,0-30 0,0-20 0,0-16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45.229"/>
    </inkml:context>
    <inkml:brush xml:id="br0">
      <inkml:brushProperty name="width" value="0.1" units="cm"/>
      <inkml:brushProperty name="height" value="0.1" units="cm"/>
      <inkml:brushProperty name="color" value="#AE198D"/>
      <inkml:brushProperty name="inkEffects" value="galaxy"/>
      <inkml:brushProperty name="anchorX" value="-176126.10938"/>
      <inkml:brushProperty name="anchorY" value="-212574.10938"/>
      <inkml:brushProperty name="scaleFactor" value="0.5"/>
    </inkml:brush>
  </inkml:definitions>
  <inkml:trace contextRef="#ctx0" brushRef="#br0">1 5 24575,'53'0'0,"20"0"0,16 0 0,-4 0 0,9 0 0,3 0-1605,-10 0 1,4 0 0,1 0 0,-1 0 1604,1 0 0,2 0 0,-2 0 0,-4 0 0,11 0 0,-5 0 0,-6 0 938,10 0 1,-12 0-939,-30-1 0,-11 0 0,-8 1 0,-26-2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46.346"/>
    </inkml:context>
    <inkml:brush xml:id="br0">
      <inkml:brushProperty name="width" value="0.1" units="cm"/>
      <inkml:brushProperty name="height" value="0.1" units="cm"/>
      <inkml:brushProperty name="color" value="#AE198D"/>
      <inkml:brushProperty name="inkEffects" value="galaxy"/>
      <inkml:brushProperty name="anchorX" value="-191213.5625"/>
      <inkml:brushProperty name="anchorY" value="-228761.09375"/>
      <inkml:brushProperty name="scaleFactor" value="0.5"/>
    </inkml:brush>
  </inkml:definitions>
  <inkml:trace contextRef="#ctx0" brushRef="#br0">191 1 24575,'-7'1'0,"11"25"0,12 24 0,5 26 0,0 12 0,-8-16 0,-7-15 0,-3-20 0,-6-11 0,-7-2 0,-11-1 0,-9-2 0,-7-8 0,1-7 0,0-6 0,4-8 0,6-10 0,6-9 0,9-6 0,6 4 0,10 11 0,17 8 0,23 8 0,18 2 0,5 5 0,-4 6 0,-13 4 0,-12 0 0,-19-8 0,-9-3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52.796"/>
    </inkml:context>
    <inkml:brush xml:id="br0">
      <inkml:brushProperty name="width" value="0.1" units="cm"/>
      <inkml:brushProperty name="height" value="0.1" units="cm"/>
      <inkml:brushProperty name="color" value="#AE198D"/>
      <inkml:brushProperty name="inkEffects" value="galaxy"/>
      <inkml:brushProperty name="anchorX" value="-253471.40625"/>
      <inkml:brushProperty name="anchorY" value="-276912.8125"/>
      <inkml:brushProperty name="scaleFactor" value="0.5"/>
    </inkml:brush>
  </inkml:definitions>
  <inkml:trace contextRef="#ctx0" brushRef="#br0">5 0 24575,'-5'10'0,"10"35"0,6 3 0,4 9 0,9 25 0,3 8 0,-6-17 0,1 2 0,-1 0 0,0 0 0,-1 0 0,-1-1 0,-2-5 0,-1 0 0,-2-2 0,2 24 0,-4-1 0,-1-5 0,-1 1 0,-2 10 0,-1 2-217,-2-30 0,0 0 0,-1 1 217,1 2 0,-2 0 0,1 0 0,0 30 0,-1-3 80,0-13 1,-1-4-81,-2-11 0,0-3 0,-1-9 0,-1-2 0,0-1 0,-2 0 0,-2 6 0,-1 0 0,-1 3 0,-1 0 245,-1-3 0,0-2-245,-9 39 0,1-30 0,-6-14 0,-8 0 0,-8 9 0,1 2 0,8-8 0,11-15 0,11-22 0,5-8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53.915"/>
    </inkml:context>
    <inkml:brush xml:id="br0">
      <inkml:brushProperty name="width" value="0.1" units="cm"/>
      <inkml:brushProperty name="height" value="0.1" units="cm"/>
      <inkml:brushProperty name="color" value="#AE198D"/>
      <inkml:brushProperty name="inkEffects" value="galaxy"/>
      <inkml:brushProperty name="anchorX" value="-268914.8125"/>
      <inkml:brushProperty name="anchorY" value="-293625.375"/>
      <inkml:brushProperty name="scaleFactor" value="0.5"/>
    </inkml:brush>
  </inkml:definitions>
  <inkml:trace contextRef="#ctx0" brushRef="#br0">1 0 24575,'0'61'0,"2"6"0,9 15 0,7 6 0,6-10 0,0-12 0,-7-19 0,-3-14 0,0-5 0,-1-1 0,0-1 0,-2 0 0,-2-3 0,-1-3 0,-4-5 0,1-6 0,-2-1 0,0-9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55.298"/>
    </inkml:context>
    <inkml:brush xml:id="br0">
      <inkml:brushProperty name="width" value="0.1" units="cm"/>
      <inkml:brushProperty name="height" value="0.1" units="cm"/>
      <inkml:brushProperty name="color" value="#AE198D"/>
      <inkml:brushProperty name="inkEffects" value="galaxy"/>
      <inkml:brushProperty name="anchorX" value="-285590.71875"/>
      <inkml:brushProperty name="anchorY" value="-309002.21875"/>
      <inkml:brushProperty name="scaleFactor" value="0.5"/>
    </inkml:brush>
  </inkml:definitions>
  <inkml:trace contextRef="#ctx0" brushRef="#br0">321 0 24575,'-16'6'0,"-10"10"0,-7 15 0,-12 17 0,0 6 0,0 5 0,6-6 0,11-12 0,8-9 0,9-13 0,5-5 0,2-6 0,2-6 0,2-12 0,0 4 0,0-5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34.148"/>
    </inkml:context>
    <inkml:brush xml:id="br0">
      <inkml:brushProperty name="width" value="0.1" units="cm"/>
      <inkml:brushProperty name="height" value="0.1" units="cm"/>
      <inkml:brushProperty name="color" value="#AE198D"/>
      <inkml:brushProperty name="inkEffects" value="galaxy"/>
      <inkml:brushProperty name="anchorX" value="-31152.3457"/>
      <inkml:brushProperty name="anchorY" value="-48148.78906"/>
      <inkml:brushProperty name="scaleFactor" value="0.5"/>
    </inkml:brush>
  </inkml:definitions>
  <inkml:trace contextRef="#ctx0" brushRef="#br0">0 1 24575,'0'78'0,"0"11"0,0-37 0,0 1 0,0 47 0,0-18 0,0-28 0,0-22 0,0-25 0,0-6 0,0-5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57.946"/>
    </inkml:context>
    <inkml:brush xml:id="br0">
      <inkml:brushProperty name="width" value="0.1" units="cm"/>
      <inkml:brushProperty name="height" value="0.1" units="cm"/>
      <inkml:brushProperty name="color" value="#AE198D"/>
      <inkml:brushProperty name="inkEffects" value="galaxy"/>
      <inkml:brushProperty name="anchorX" value="-299469.34375"/>
      <inkml:brushProperty name="anchorY" value="-321669.4375"/>
      <inkml:brushProperty name="scaleFactor" value="0.5"/>
    </inkml:brush>
  </inkml:definitions>
  <inkml:trace contextRef="#ctx0" brushRef="#br0">454 0 24575,'-42'0'0,"-2"0"0,0 0 0,5 0 0,7 0 0,7 0 0,4 12 0,4 15 0,-2 15 0,2 13 0,0 3 0,3 9 0,-3 11 0,-7 11 0,-3 6 0,1-7 0,9-14 0,8-20 0,7-18 0,3-13 0,8-5 0,10-4 0,11-1 0,8-1 0,4-1 0,0 2 0,2 0 0,4 3 0,1 2 0,-2-2 0,-2-4 0,-4-5 0,-2-5 0,-2-2 0,-1 0 0,-3-2 0,-2-4 0,-2-8 0,-3-8 0,-3-5 0,-1-9 0,-1-4 0,0-6 0,-3-8 0,-2 0 0,-6 0 0,-5 4 0,-3 4 0,-2 3 0,0 3 0,0-1 0,0-1 0,0 0 0,0 0 0,0 5 0,-2 3 0,-5 8 0,-8 5 0,-7 6 0,-6 5 0,-6 0 0,-2 1 0,-1-1 0,2-1 0,3 1 0,8 0 0,5 1 0,4 3 0,8 3 0,2 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14.698"/>
    </inkml:context>
    <inkml:brush xml:id="br0">
      <inkml:brushProperty name="width" value="0.1" units="cm"/>
      <inkml:brushProperty name="height" value="0.1" units="cm"/>
      <inkml:brushProperty name="color" value="#AE198D"/>
      <inkml:brushProperty name="inkEffects" value="galaxy"/>
      <inkml:brushProperty name="anchorX" value="-316130.09375"/>
      <inkml:brushProperty name="anchorY" value="-336200.3125"/>
      <inkml:brushProperty name="scaleFactor" value="0.5"/>
    </inkml:brush>
  </inkml:definitions>
  <inkml:trace contextRef="#ctx0" brushRef="#br0">1003 0 24575,'-20'39'0,"-24"35"0,10-12 0,-8 12 0,0 4-717,3-7 1,-2 3 0,0 2 0,1 2 716,-3 8 0,0 3 0,0 1 0,2 1-354,8-14 1,0 1 0,1 1 0,1-1 0,4-1 353,-2 10 0,4-2 0,2-1 0,0 1 0,2 1 0,1 1 0,1-1 0,2 0-34,0-3 0,2 1 1,0-1-1,1-1 34,2-6 0,0 0 0,1-1 0,1-2-154,-1 15 0,2-2 0,1-1 154,1-8 0,2-1 0,0-1 0,3-7 0,0-2 0,1 0 0,0 31 0,2-1 0,-1 2 0,0 0 0,0 2 0,0 0 0,0-32 0,1 0 0,0 0 0,2 1 0,1 0 0,0 0 0,1 1 0,2 1 0,0-1 0,1 0 0,1-1 0,0-1 0,1 0 0,0-2 0,0 0 0,5 29 0,0-1 597,1-8 0,0-3-597,-1-5 0,1-4 1019,0-10 1,0-4-1020,-1-10 0,0-3 1393,11 24-1393,-2-22 602,-4-15-602,-1-15 0,-3-5 0,-4-6 0,0-2 0,-5-4 0,-1 0 0,-3-3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24.348"/>
    </inkml:context>
    <inkml:brush xml:id="br0">
      <inkml:brushProperty name="width" value="0.1" units="cm"/>
      <inkml:brushProperty name="height" value="0.1" units="cm"/>
      <inkml:brushProperty name="color" value="#AE198D"/>
      <inkml:brushProperty name="inkEffects" value="galaxy"/>
      <inkml:brushProperty name="anchorX" value="-363351.625"/>
      <inkml:brushProperty name="anchorY" value="-414695.15625"/>
      <inkml:brushProperty name="scaleFactor" value="0.5"/>
    </inkml:brush>
  </inkml:definitions>
  <inkml:trace contextRef="#ctx0" brushRef="#br0">252 0 24575,'0'64'0,"-3"-11"0,-1 8 0,-6 29 0,-3 9 0,1-19 0,-2 3 0,0 0 0,-2 3 0,-1 0 0,1-2 0,-1-4 0,1-2 0,0-3 0,-4 15 0,2-7 0,6-22 0,0-8 0,-2 6-2126,8-48 0,4-12 0,2-10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27.380"/>
    </inkml:context>
    <inkml:brush xml:id="br0">
      <inkml:brushProperty name="width" value="0.1" units="cm"/>
      <inkml:brushProperty name="height" value="0.1" units="cm"/>
      <inkml:brushProperty name="color" value="#AE198D"/>
      <inkml:brushProperty name="inkEffects" value="galaxy"/>
      <inkml:brushProperty name="anchorX" value="-374087.78125"/>
      <inkml:brushProperty name="anchorY" value="-431883"/>
      <inkml:brushProperty name="scaleFactor" value="0.5"/>
    </inkml:brush>
  </inkml:definitions>
  <inkml:trace contextRef="#ctx0" brushRef="#br0">209 1 24575,'0'18'0,"0"22"0,1 11 0,-2 10 0,0 13 0,-1 4 0,-3 12 0,-3 2 0,0-1 0,-3-3 0,-2-17 0,-2-3 0,0 0 0,0-2 0,2-7 0,0-1 0,0-4 0,1-2 0,-9 39 0,5-18 0,3-17 0,4-21 0,5-18 0,2-9 0,2-7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38.146"/>
    </inkml:context>
    <inkml:brush xml:id="br0">
      <inkml:brushProperty name="width" value="0.1" units="cm"/>
      <inkml:brushProperty name="height" value="0.1" units="cm"/>
      <inkml:brushProperty name="color" value="#AE198D"/>
      <inkml:brushProperty name="inkEffects" value="galaxy"/>
      <inkml:brushProperty name="anchorX" value="-419564.5625"/>
      <inkml:brushProperty name="anchorY" value="-506610.4375"/>
      <inkml:brushProperty name="scaleFactor" value="0.5"/>
    </inkml:brush>
  </inkml:definitions>
  <inkml:trace contextRef="#ctx0" brushRef="#br0">1 800 24575,'15'-6'0,"-7"-21"0,-1-31 0,-7-23 0,0-8 0,0 11 0,0 18 0,0 15 0,0 13 0,0 2 0,0-9 0,0-14 0,0-8 0,0 6 0,0 14 0,0 15 0,1 13 0,3 8 0,0 5 0,3 12 0,3 14 0,1 20 0,4 16 0,1 11 0,3 7 0,7 3 0,17 4 0,-15-41 0,2-1 0,3-1 0,2-1 0,-2-5 0,0-1 0,19 21 0,-16-19 0,-13-12 0,-10-13 0,-6-14 0,-6-16 0,-1 5 0,0-3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38.912"/>
    </inkml:context>
    <inkml:brush xml:id="br0">
      <inkml:brushProperty name="width" value="0.1" units="cm"/>
      <inkml:brushProperty name="height" value="0.1" units="cm"/>
      <inkml:brushProperty name="color" value="#AE198D"/>
      <inkml:brushProperty name="inkEffects" value="galaxy"/>
      <inkml:brushProperty name="anchorX" value="-432839.21875"/>
      <inkml:brushProperty name="anchorY" value="-518974.46875"/>
      <inkml:brushProperty name="scaleFactor" value="0.5"/>
    </inkml:brush>
  </inkml:definitions>
  <inkml:trace contextRef="#ctx0" brushRef="#br0">0 9 24575,'3'-5'0,"8"1"0,23 4 0,14 0 0,9 0 0,-3 0 0,-14 0 0,-19 0 0,-10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46.329"/>
    </inkml:context>
    <inkml:brush xml:id="br0">
      <inkml:brushProperty name="width" value="0.1" units="cm"/>
      <inkml:brushProperty name="height" value="0.1" units="cm"/>
      <inkml:brushProperty name="color" value="#AE198D"/>
      <inkml:brushProperty name="inkEffects" value="galaxy"/>
      <inkml:brushProperty name="anchorX" value="-529376.5625"/>
      <inkml:brushProperty name="anchorY" value="-617108.625"/>
      <inkml:brushProperty name="scaleFactor" value="0.5"/>
    </inkml:brush>
  </inkml:definitions>
  <inkml:trace contextRef="#ctx0" brushRef="#br0">554 10 24575,'-23'-5'0,"-4"1"0,-3 4 0,-4 0 0,2 3 0,-4 11 0,-6 11 0,-6 11 0,-2 10 0,3 3 0,4 3 0,4 5 0,4 2 0,5-1 0,9-5 0,9-8 0,8-7 0,13-8 0,22-7 0,21-3 0,22 1 0,7 9 0,4 21 0,-42-16 0,-2 5 0,-1 9 0,-3 5 0,-2 5 0,-3 2 0,-5 2 0,-3 1 0,-4-5 0,-4 0 0,-5-7 0,-3-1 0,0 32 0,-16-18 0,-17-11 0,-16-9 0,-16-6 0,-4-1 0,-2-6 0,4-8 0,11-9 0,13-9 0,14-13 0,12-15 0,6 8 0,2-6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49.498"/>
    </inkml:context>
    <inkml:brush xml:id="br0">
      <inkml:brushProperty name="width" value="0.1" units="cm"/>
      <inkml:brushProperty name="height" value="0.1" units="cm"/>
      <inkml:brushProperty name="color" value="#AE198D"/>
      <inkml:brushProperty name="inkEffects" value="galaxy"/>
      <inkml:brushProperty name="anchorX" value="-584809.375"/>
      <inkml:brushProperty name="anchorY" value="-659505.5"/>
      <inkml:brushProperty name="scaleFactor" value="0.5"/>
    </inkml:brush>
  </inkml:definitions>
  <inkml:trace contextRef="#ctx0" brushRef="#br0">1 1 24575,'7'69'0,"-1"0"0,9 23 0,4 10 0,-1-12 0,1 6 0,2 1-952,-4-18 0,2 2 0,-1 0 1,-1-3 951,3 16 0,-1-2 0,-1-3 0,-4-12 0,-1-2 0,-1-6 591,1 9 1,-3-9-592,-3 20 622,-3-33-622,-1-48 0,-3-8 0,0-15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50.212"/>
    </inkml:context>
    <inkml:brush xml:id="br0">
      <inkml:brushProperty name="width" value="0.1" units="cm"/>
      <inkml:brushProperty name="height" value="0.1" units="cm"/>
      <inkml:brushProperty name="color" value="#AE198D"/>
      <inkml:brushProperty name="inkEffects" value="galaxy"/>
      <inkml:brushProperty name="anchorX" value="-596681.1875"/>
      <inkml:brushProperty name="anchorY" value="-682060.125"/>
      <inkml:brushProperty name="scaleFactor" value="0.5"/>
    </inkml:brush>
  </inkml:definitions>
  <inkml:trace contextRef="#ctx0" brushRef="#br0">1 1 24575,'46'0'0,"27"0"0,-21 0 0,2 0 0,3 0 0,-1 0 0,33 0 0,-37 0 0,-31 0 0,-18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40.229"/>
    </inkml:context>
    <inkml:brush xml:id="br0">
      <inkml:brushProperty name="width" value="0.1" units="cm"/>
      <inkml:brushProperty name="height" value="0.1" units="cm"/>
      <inkml:brushProperty name="color" value="#AE198D"/>
      <inkml:brushProperty name="inkEffects" value="galaxy"/>
      <inkml:brushProperty name="anchorX" value="-445933.75"/>
      <inkml:brushProperty name="anchorY" value="-531205.6875"/>
      <inkml:brushProperty name="scaleFactor" value="0.5"/>
    </inkml:brush>
  </inkml:definitions>
  <inkml:trace contextRef="#ctx0" brushRef="#br0">1 0 24575,'0'84'0,"-1"1"0,5-15 0,2 4 0,2 3 0,2 15 0,2 5 0,1 0-511,1-1 0,1 0 1,0-3 510,0-12 0,0-3 0,-2-4 0,2 12 0,-3-8 248,-3-23 1,-1-7-249,1 6 0,-5-30 0,-2-20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35.713"/>
    </inkml:context>
    <inkml:brush xml:id="br0">
      <inkml:brushProperty name="width" value="0.1" units="cm"/>
      <inkml:brushProperty name="height" value="0.1" units="cm"/>
      <inkml:brushProperty name="color" value="#AE198D"/>
      <inkml:brushProperty name="inkEffects" value="galaxy"/>
      <inkml:brushProperty name="anchorX" value="-43115.64844"/>
      <inkml:brushProperty name="anchorY" value="-61611.12109"/>
      <inkml:brushProperty name="scaleFactor" value="0.5"/>
    </inkml:brush>
  </inkml:definitions>
  <inkml:trace contextRef="#ctx0" brushRef="#br0">1 0 24575,'42'0'0,"26"0"0,-20 0 0,4 0 0,10 0 0,0 0 0,-2 0 0,-1 0 0,-4 0 0,-2 0 0,28 0 0,-33 0 0,-26 0 0,-16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40.962"/>
    </inkml:context>
    <inkml:brush xml:id="br0">
      <inkml:brushProperty name="width" value="0.1" units="cm"/>
      <inkml:brushProperty name="height" value="0.1" units="cm"/>
      <inkml:brushProperty name="color" value="#AE198D"/>
      <inkml:brushProperty name="inkEffects" value="galaxy"/>
      <inkml:brushProperty name="anchorX" value="-459983.125"/>
      <inkml:brushProperty name="anchorY" value="-551083.75"/>
      <inkml:brushProperty name="scaleFactor" value="0.5"/>
    </inkml:brush>
  </inkml:definitions>
  <inkml:trace contextRef="#ctx0" brushRef="#br0">1 1 24575,'77'0'0,"0"0"0,10 0 0,-18 0 0,-26 0 0,-22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6:53.062"/>
    </inkml:context>
    <inkml:brush xml:id="br0">
      <inkml:brushProperty name="width" value="0.1" units="cm"/>
      <inkml:brushProperty name="height" value="0.1" units="cm"/>
      <inkml:brushProperty name="color" value="#AE198D"/>
      <inkml:brushProperty name="inkEffects" value="galaxy"/>
      <inkml:brushProperty name="anchorX" value="-608516.3125"/>
      <inkml:brushProperty name="anchorY" value="-703740.8125"/>
      <inkml:brushProperty name="scaleFactor" value="0.5"/>
    </inkml:brush>
  </inkml:definitions>
  <inkml:trace contextRef="#ctx0" brushRef="#br0">1 0 24575,'34'20'0,"16"22"0,-15-8 0,-1 5 0,4 13 0,-3 5 0,-5 8 0,-3 5 0,-1 12 0,-3 3 0,0 8 0,-3 2 0,-1 0 0,0 1 0,-5-30 0,-1 1 0,-1-1 0,5 28 0,-2 0 0,-2-1 0,0 0 0,-1 0 0,-1 0 0,-3-5 0,-2 0 0,-1-2 0,-2-1 0,-1-3 0,-1 0 0,-1-2 0,0-1 0,0 2 0,0-1 0,0 3 0,0 1 0,0 1 0,0 0 0,-1-4 0,-1-3 0,-2-11 0,-1-4 0,-7 32 0,-3-31 0,-1-10 0,-3 3 0,-6 6 0,0 4 0,2-10 0,3-7 0,3-5 0,2-3 0,-1 3 0,3-6 0,1-11 0,5-17 0,2-42 0,3 18 0,2-23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7:23.552"/>
    </inkml:context>
    <inkml:brush xml:id="br0">
      <inkml:brushProperty name="width" value="0.1" units="cm"/>
      <inkml:brushProperty name="height" value="0.1" units="cm"/>
      <inkml:brushProperty name="color" value="#AE198D"/>
      <inkml:brushProperty name="inkEffects" value="galaxy"/>
      <inkml:brushProperty name="anchorX" value="-784388.75"/>
      <inkml:brushProperty name="anchorY" value="-819817.9375"/>
      <inkml:brushProperty name="scaleFactor" value="0.5"/>
    </inkml:brush>
  </inkml:definitions>
  <inkml:trace contextRef="#ctx0" brushRef="#br0">0 14 24575,'0'-7'0,"0"1"0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7:31.363"/>
    </inkml:context>
    <inkml:brush xml:id="br0">
      <inkml:brushProperty name="width" value="0.1" units="cm"/>
      <inkml:brushProperty name="height" value="0.1" units="cm"/>
      <inkml:brushProperty name="color" value="#AE198D"/>
      <inkml:brushProperty name="inkEffects" value="galaxy"/>
      <inkml:brushProperty name="anchorX" value="-884418.625"/>
      <inkml:brushProperty name="anchorY" value="-878335.875"/>
      <inkml:brushProperty name="scaleFactor" value="0.5"/>
    </inkml:brush>
  </inkml:definitions>
  <inkml:trace contextRef="#ctx0" brushRef="#br0">1 243 24575,'22'8'0,"18"10"0,24 7 0,21 7 0,-36-15 0,1-2 0,3-1 0,2-2 0,4 0 0,3 0 0,8-1 0,3-1 0,4 1 0,2-1 0,5-1 0,2 0 0,1-2 0,-1-1 0,-1-2 0,-1 0 0,-1-2 0,-1-1 0,-9 0 0,-1-2 0,-4-1 0,-1-2 0,-4-1 0,-1-3 0,-2-2 0,-3-3 0,-2-2 0,-2-1 0,38-16 0,-12-1 0,-8 1 0,-3-2 0,-2-3 0,-5-1 0,-4 1 0,-9 4 0,-6 4 0,-10 7 0,-10 11 0,-11 19 0,-15 22 0,-14 25 0,-13 15 0,-11 9 0,-6 4 0,0-2 0,4-10 0,7-10 0,12-17 0,9-13 0,8-16 0,8-20 0,11-18 0,13-20 0,9-18 0,4-13 0,1-6 0,-4 1 0,-5 11 0,-5 16 0,-6 14 0,-3 16 0,-5 8 0,-8 7 0,-13 3 0,-18 2 0,-15 2 0,-11 2 0,-2 3 0,5 0 0,7 0 0,8-3 0,6-1 0,6-1 0,6 0 0,4 0 0,5-2 0,3-2 0,3-4 0,4-4 0,-3 1 0,1 0 0,-1 2 0,-1 1 0,2-2 0,-3-1 0,-2-1 0,0-2 0,-2 1 0,0 2 0,2-1 0,3 8 0,2-1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7:40.739"/>
    </inkml:context>
    <inkml:brush xml:id="br0">
      <inkml:brushProperty name="width" value="0.1" units="cm"/>
      <inkml:brushProperty name="height" value="0.1" units="cm"/>
      <inkml:brushProperty name="color" value="#AE198D"/>
      <inkml:brushProperty name="inkEffects" value="galaxy"/>
      <inkml:brushProperty name="anchorX" value="-918337.5"/>
      <inkml:brushProperty name="anchorY" value="-898448.0625"/>
      <inkml:brushProperty name="scaleFactor" value="0.5"/>
    </inkml:brush>
  </inkml:definitions>
  <inkml:trace contextRef="#ctx0" brushRef="#br0">1 307 24575,'21'0'0,"13"0"0,17-1 0,17-4 0,16-11 0,-33 5 0,2-2 0,9-4 0,1 1 0,2 0 0,1 0 0,-2 2 0,-1 1 0,-8 1 0,-3 1 0,38-5 0,-18 4 0,-10 3 0,-3 4 0,3 2 0,12 1 0,11 2 0,6 0 0,-5 0 0,-10 0 0,-11 0 0,-7 2 0,-5 4 0,-3 5 0,-7 3 0,-1 3 0,3 2 0,7 2 0,9 3 0,-2 1 0,-7 0 0,-14-3 0,-16-9 0,-13-10 0,-12-12 0,-8-13 0,-5-7 0,-4-4 0,2 3 0,2 3 0,5 8 0,4 4 0,2 2 0,3 0 0,-3 0 0,-1 1 0,-2-1 0,1 2 0,2-1 0,1 0 0,2 0 0,2 6 0,10 25 0,2 12 0,6 20 0,-3 3 0,-1-3 0,-1-5 0,-2-5 0,-2-12 0,0-5 0,0-7 0,-2-4 0,-3-4 0,-1-1 0,-3 1 0,0 0 0,-2 0 0,-8 2 0,-10 4 0,-14 3 0,-12 3 0,-6 2 0,0 1 0,6 2 0,7 0 0,7-2 0,6-2 0,4-3 0,7 0 0,3 0 0,4-1 0,4 1 0,1-6 0,6-13 0,5-16 0,-4 3 0,3-3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7:49.496"/>
    </inkml:context>
    <inkml:brush xml:id="br0">
      <inkml:brushProperty name="width" value="0.1" units="cm"/>
      <inkml:brushProperty name="height" value="0.1" units="cm"/>
      <inkml:brushProperty name="color" value="#AE198D"/>
      <inkml:brushProperty name="inkEffects" value="galaxy"/>
      <inkml:brushProperty name="anchorX" value="-952449.75"/>
      <inkml:brushProperty name="anchorY" value="-912004.625"/>
      <inkml:brushProperty name="scaleFactor" value="0.5"/>
    </inkml:brush>
  </inkml:definitions>
  <inkml:trace contextRef="#ctx0" brushRef="#br0">0 0 24575,'24'0'0,"25"0"0,38 0 0,-27 0 0,3 0 0,3 0 0,0 0 0,-4 0 0,-1 0 0,-9 0 0,-4 0 0,20 0 0,-29 0 0,-21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7:50.579"/>
    </inkml:context>
    <inkml:brush xml:id="br0">
      <inkml:brushProperty name="width" value="0.1" units="cm"/>
      <inkml:brushProperty name="height" value="0.1" units="cm"/>
      <inkml:brushProperty name="color" value="#AE198D"/>
      <inkml:brushProperty name="inkEffects" value="galaxy"/>
      <inkml:brushProperty name="anchorX" value="-962027.25"/>
      <inkml:brushProperty name="anchorY" value="-931272.875"/>
      <inkml:brushProperty name="scaleFactor" value="0.5"/>
    </inkml:brush>
  </inkml:definitions>
  <inkml:trace contextRef="#ctx0" brushRef="#br0">1 0 24575,'77'0'0,"10"0"0,-30 0 0,1 0 0,2 0 0,0 0 0,-4 0 0,-1 0 0,39 0 0,-27 0 0,-21 0 0,-15 0 0,-6 0 0,-2 0 0,-5 0 0,-3 0 0,-9 0 0,-2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7:54.696"/>
    </inkml:context>
    <inkml:brush xml:id="br0">
      <inkml:brushProperty name="width" value="0.1" units="cm"/>
      <inkml:brushProperty name="height" value="0.1" units="cm"/>
      <inkml:brushProperty name="color" value="#AE198D"/>
      <inkml:brushProperty name="inkEffects" value="galaxy"/>
      <inkml:brushProperty name="anchorX" value="-980733.9375"/>
      <inkml:brushProperty name="anchorY" value="-966817.4375"/>
      <inkml:brushProperty name="scaleFactor" value="0.5"/>
    </inkml:brush>
  </inkml:definitions>
  <inkml:trace contextRef="#ctx0" brushRef="#br0">208 53 24575,'-18'-5'0,"-6"1"0,-9 4 0,-3 0 0,2 6 0,5 10 0,11 17 0,7 18 0,6 8 0,5 4 0,0-5 0,0-4 0,1 1 0,5 0 0,8 3 0,10 2 0,7 0 0,5-6 0,3-11 0,4-10 0,2-12 0,0-9 0,0-7 0,-3-2 0,4-3 0,-1-3 0,1-7 0,-2-10 0,-2-7 0,-3-4 0,-4 0 0,-3 0 0,-4-2 0,-4-8 0,-5-6 0,-7-10 0,-5-5 0,-5-2 0,-2 5 0,0 3 0,-2 7 0,-3 7 0,-5 6 0,-7 8 0,-5 6 0,-6 8 0,-8 5 0,-6 5 0,-5 0 0,2 1 0,7-2 0,5-1 0,7 0 0,3-3 0,3 0 0,4-1 0,2 3 0,6 2 0,2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7:56.913"/>
    </inkml:context>
    <inkml:brush xml:id="br0">
      <inkml:brushProperty name="width" value="0.1" units="cm"/>
      <inkml:brushProperty name="height" value="0.1" units="cm"/>
      <inkml:brushProperty name="color" value="#AE198D"/>
      <inkml:brushProperty name="inkEffects" value="galaxy"/>
      <inkml:brushProperty name="anchorX" value="-992596.0625"/>
      <inkml:brushProperty name="anchorY" value="-985299.8125"/>
      <inkml:brushProperty name="scaleFactor" value="0.5"/>
    </inkml:brush>
  </inkml:definitions>
  <inkml:trace contextRef="#ctx0" brushRef="#br0">1 60 24575,'5'9'0,"-1"5"0,-4 8 0,0 11 0,0 11 0,0 8 0,0 9 0,0 3 0,0 1 0,0-3 0,2-8 0,6-9 0,4-9 0,9-10 0,7-7 0,8-3 0,8-3 0,6 0 0,4 1 0,1-2 0,0-3 0,1-4 0,0-4 0,-1-1 0,-2-3 0,-5-6 0,-4-12 0,-7-11 0,-4-11 0,-4-7 0,-5-6 0,-4-3 0,-7 0 0,-6 2 0,-5 7 0,-4 3 0,-6 7 0,-8 3 0,-11 3 0,-12 2 0,-4 0 0,-3 4 0,4 4 0,5 6 0,4 7 0,2 7 0,-2 2 0,-2 2 0,0 0 0,3 0 0,6 3 0,5 5 0,0 7 0,-2 7 0,-4 3 0,-1 0 0,7-3 0,8-2 0,8-2 0,5-7 0,0-3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37.396"/>
    </inkml:context>
    <inkml:brush xml:id="br0">
      <inkml:brushProperty name="width" value="0.1" units="cm"/>
      <inkml:brushProperty name="height" value="0.1" units="cm"/>
      <inkml:brushProperty name="color" value="#AE198D"/>
      <inkml:brushProperty name="inkEffects" value="galaxy"/>
      <inkml:brushProperty name="anchorX" value="-55538.66406"/>
      <inkml:brushProperty name="anchorY" value="-75464.53906"/>
      <inkml:brushProperty name="scaleFactor" value="0.5"/>
    </inkml:brush>
  </inkml:definitions>
  <inkml:trace contextRef="#ctx0" brushRef="#br0">26 37 24575,'14'-11'0,"1"0"0,2 3 0,4 4 0,1 2 0,0 2 0,-1 3 0,-5 6 0,-6 7 0,-4 7 0,-5 2 0,-1-1 0,0 1 0,0-4 0,0 1 0,0-3 0,0-1 0,0 1 0,0 2 0,-4 4 0,-7 6 0,-9 3 0,-9 0 0,-4-2 0,3-5 0,4-7 0,8-8 0,6-11 0,5-11 0,10-10 0,13-5 0,13 2 0,10 5 0,3 8 0,-3 6 0,-1 2 0,-3 4 0,-1 4 0,-1 5 0,-2 3 0,0 1 0,-3-5 0,-2-4 0,-4-4 0,-11-2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41.179"/>
    </inkml:context>
    <inkml:brush xml:id="br0">
      <inkml:brushProperty name="width" value="0.1" units="cm"/>
      <inkml:brushProperty name="height" value="0.1" units="cm"/>
      <inkml:brushProperty name="color" value="#AE198D"/>
      <inkml:brushProperty name="inkEffects" value="galaxy"/>
      <inkml:brushProperty name="anchorX" value="-110358.67969"/>
      <inkml:brushProperty name="anchorY" value="-132870.71875"/>
      <inkml:brushProperty name="scaleFactor" value="0.5"/>
    </inkml:brush>
  </inkml:definitions>
  <inkml:trace contextRef="#ctx0" brushRef="#br0">0 0 24575,'5'13'0,"-1"20"0,-4 30 0,0 18 0,0 14 0,0-16 0,0-27 0,0-21 0,0-23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41.812"/>
    </inkml:context>
    <inkml:brush xml:id="br0">
      <inkml:brushProperty name="width" value="0.1" units="cm"/>
      <inkml:brushProperty name="height" value="0.1" units="cm"/>
      <inkml:brushProperty name="color" value="#AE198D"/>
      <inkml:brushProperty name="inkEffects" value="galaxy"/>
      <inkml:brushProperty name="anchorX" value="-122239.4375"/>
      <inkml:brushProperty name="anchorY" value="-148714.15625"/>
      <inkml:brushProperty name="scaleFactor" value="0.5"/>
    </inkml:brush>
  </inkml:definitions>
  <inkml:trace contextRef="#ctx0" brushRef="#br0">1 0 24575,'22'0'0,"31"0"0,-3 0 0,6 0 0,11 0 0,3 0 0,2 0 0,0 0 0,-9 0 0,-7 0 0,-2 0 0,-20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43.062"/>
    </inkml:context>
    <inkml:brush xml:id="br0">
      <inkml:brushProperty name="width" value="0.1" units="cm"/>
      <inkml:brushProperty name="height" value="0.1" units="cm"/>
      <inkml:brushProperty name="color" value="#AE198D"/>
      <inkml:brushProperty name="inkEffects" value="galaxy"/>
      <inkml:brushProperty name="anchorX" value="-134544.21875"/>
      <inkml:brushProperty name="anchorY" value="-164732.46875"/>
      <inkml:brushProperty name="scaleFactor" value="0.5"/>
    </inkml:brush>
  </inkml:definitions>
  <inkml:trace contextRef="#ctx0" brushRef="#br0">1 1 24575,'31'0'0,"0"0"0,11 4 0,8 17 0,12 28 0,0 29 0,-35-33 0,-4 3 0,14 43 0,-17-19 0,-10-19 0,-7-14 0,-8-10 0,-16-4 0,-20-7 0,-17-8 0,-6-5 0,6-5 0,9-3 0,13-2 0,13-6 0,11-5 0,8-2 0,9 2 0,16 3 0,19 5 0,15 5 0,6 2 0,-6 1 0,3 0 0,8 4 0,5 7 0,1 7 0,-15 2 0,-19-10 0,-19-5 0,-13-9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48.481"/>
    </inkml:context>
    <inkml:brush xml:id="br0">
      <inkml:brushProperty name="width" value="0.1" units="cm"/>
      <inkml:brushProperty name="height" value="0.1" units="cm"/>
      <inkml:brushProperty name="color" value="#AE198D"/>
      <inkml:brushProperty name="inkEffects" value="galaxy"/>
      <inkml:brushProperty name="anchorX" value="-205581.8125"/>
      <inkml:brushProperty name="anchorY" value="-245691.95313"/>
      <inkml:brushProperty name="scaleFactor" value="0.5"/>
    </inkml:brush>
  </inkml:definitions>
  <inkml:trace contextRef="#ctx0" brushRef="#br0">1297 5 24575,'38'-5'0,"39"13"0,-21 4 0,2 5 0,9 5 0,-2 5 0,-7 3 0,-5 3 0,-9 1 0,-6 3 0,20 45 0,-19 7 0,-21-38 0,-4 3 0,-3 0 0,-4 0 0,0-4 0,-3 0 0,2 37 0,-7-16 0,-9-9 0,-16 4 0,-21 14 0,11-31 0,-6 2 0,-11 4 0,-5-1 0,-9 2 0,-5-5 0,-8-2 0,-4-6 0,-2-8 0,-2-5 0,-4-7 0,-2-5 0,-4-4 0,-2-6 0,32-4 0,-1-2 0,1-2 0,-33-4 0,3-6 0,9-5 0,4-6 0,15-3 0,7-7 0,15 0 0,7-3 0,-10-28 0,29 11 0,14 16 0,9 13 0,6 15 0,6 25 0,6 27 0,4 32 0,-9-18 0,-2 6 0,2 12 0,-1 4 0,-2 7 0,-1 2 0,-3 0 0,-1-2 0,-2-14 0,-2-4 0,-2-15 0,0-6 0,0 17 0,0-30 0,-2-24 0,-3-16 0,-8-26 0,-11-33 0,-5-31 0,14 34 0,1-3 0,3-4 0,3-2 0,2 1 0,2 2 0,2 4 0,1 2 0,1-37 0,0 27 0,3 26 0,6 22 0,6 12 0,10 7 0,10 2 0,16 1 0,18 0 0,16 0 0,-35-5 0,3-5 0,7-8 0,3-6 0,9-9 0,2-4 0,11-7 0,-5 1 0,-29 14 0,-4 3 0,33-11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6T09:05:50.546"/>
    </inkml:context>
    <inkml:brush xml:id="br0">
      <inkml:brushProperty name="width" value="0.1" units="cm"/>
      <inkml:brushProperty name="height" value="0.1" units="cm"/>
      <inkml:brushProperty name="color" value="#AE198D"/>
      <inkml:brushProperty name="inkEffects" value="galaxy"/>
      <inkml:brushProperty name="anchorX" value="-227777.46875"/>
      <inkml:brushProperty name="anchorY" value="-263157.5"/>
      <inkml:brushProperty name="scaleFactor" value="0.5"/>
    </inkml:brush>
  </inkml:definitions>
  <inkml:trace contextRef="#ctx0" brushRef="#br0">0 20 24575,'14'-9'0,"19"3"0,40 2 0,-21 4 0,3 0 0,7 0 0,0 0 0,-3 0 0,-2 0 0,32 0 0,-16 0 0,8 0 0,15 3 0,-44 2 0,1 3 0,4 7 0,-3 4 0,-4 4 0,-4 5 0,23 32 0,-19-3 0,-27-11 0,-13-3 0,-6 0 0,-4 9 0,-2 13 0,-14 10 0,-20 7 0,-20-2 0,-10-11 0,0-12 0,4-16 0,3-15 0,1-11 0,-3-10 0,2-5 0,4-5 0,1-6 0,2-5 0,-3-3 0,0 5 0,3 4 0,10 4 0,10 0 0,9 1 0,9 2 0,7 4 0,10 11 0,15 13 0,9 12 0,10 16 0,1 14 0,-3 16 0,-3 5 0,-7-9 0,-9-20 0,-6-29 0,-16-35 0,-11-34 0,-10-31 0,-2-16 0,9 1 0,9 8 0,8 12 0,3 7 0,9 2 0,16-3 0,15 3 0,12 3 0,3 8 0,-6 12 0,-9 11 0,-12 12 0,-14 6 0,-7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DDB32-CBED-1742-BF5C-CBE453A78555}" type="datetimeFigureOut">
              <a:rPr lang="en-US" smtClean="0"/>
              <a:t>4/7/25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2F596-B250-E649-AFF0-5D7C58A4148A}" type="slidenum">
              <a:rPr lang="en-US" smtClean="0"/>
              <a:t>‹#›</a:t>
            </a:fld>
            <a:endParaRPr lang="en-US"/>
          </a:p>
        </p:txBody>
      </p:sp>
    </p:spTree>
    <p:extLst>
      <p:ext uri="{BB962C8B-B14F-4D97-AF65-F5344CB8AC3E}">
        <p14:creationId xmlns:p14="http://schemas.microsoft.com/office/powerpoint/2010/main" val="1624507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D2F596-B250-E649-AFF0-5D7C58A4148A}" type="slidenum">
              <a:rPr lang="en-US" smtClean="0"/>
              <a:t>1</a:t>
            </a:fld>
            <a:endParaRPr lang="en-US"/>
          </a:p>
        </p:txBody>
      </p:sp>
    </p:spTree>
    <p:extLst>
      <p:ext uri="{BB962C8B-B14F-4D97-AF65-F5344CB8AC3E}">
        <p14:creationId xmlns:p14="http://schemas.microsoft.com/office/powerpoint/2010/main" val="850769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buNone/>
            </a:pPr>
            <a:r>
              <a:rPr lang="en-US" b="0" dirty="0">
                <a:solidFill>
                  <a:srgbClr val="AA9BF5"/>
                </a:solidFill>
                <a:effectLst/>
                <a:latin typeface="Menlo" panose="020B0609030804020204" pitchFamily="49" charset="0"/>
              </a:rPr>
              <a:t>EMISSION_DIM</a:t>
            </a:r>
            <a:r>
              <a:rPr lang="en-US" b="0" dirty="0">
                <a:solidFill>
                  <a:srgbClr val="D6D6DD"/>
                </a:solidFill>
                <a:effectLst/>
                <a:latin typeface="Menlo" panose="020B0609030804020204" pitchFamily="49" charset="0"/>
              </a:rPr>
              <a:t> = </a:t>
            </a:r>
            <a:r>
              <a:rPr lang="en-US" b="0" dirty="0">
                <a:solidFill>
                  <a:srgbClr val="EBC88D"/>
                </a:solidFill>
                <a:effectLst/>
                <a:latin typeface="Menlo" panose="020B0609030804020204" pitchFamily="49" charset="0"/>
              </a:rPr>
              <a:t>5</a:t>
            </a:r>
            <a:endParaRPr lang="en-US" b="0" dirty="0">
              <a:solidFill>
                <a:srgbClr val="D6D6DD"/>
              </a:solidFill>
              <a:effectLst/>
              <a:latin typeface="Menlo" panose="020B0609030804020204" pitchFamily="49" charset="0"/>
            </a:endParaRPr>
          </a:p>
          <a:p>
            <a:pPr>
              <a:lnSpc>
                <a:spcPts val="1350"/>
              </a:lnSpc>
            </a:pPr>
            <a:r>
              <a:rPr lang="en-US" b="0" dirty="0">
                <a:solidFill>
                  <a:srgbClr val="AA9BF5"/>
                </a:solidFill>
                <a:effectLst/>
                <a:latin typeface="Menlo" panose="020B0609030804020204" pitchFamily="49" charset="0"/>
              </a:rPr>
              <a:t>TRUE_NUM_STATES</a:t>
            </a:r>
            <a:r>
              <a:rPr lang="en-US" b="0" dirty="0">
                <a:solidFill>
                  <a:srgbClr val="D6D6DD"/>
                </a:solidFill>
                <a:effectLst/>
                <a:latin typeface="Menlo" panose="020B0609030804020204" pitchFamily="49" charset="0"/>
              </a:rPr>
              <a:t> = </a:t>
            </a:r>
            <a:r>
              <a:rPr lang="en-US" b="0" dirty="0">
                <a:solidFill>
                  <a:srgbClr val="EBC88D"/>
                </a:solidFill>
                <a:effectLst/>
                <a:latin typeface="Menlo" panose="020B0609030804020204" pitchFamily="49" charset="0"/>
              </a:rPr>
              <a:t>10</a:t>
            </a:r>
            <a:endParaRPr lang="en-US" b="0" dirty="0">
              <a:solidFill>
                <a:srgbClr val="D6D6DD"/>
              </a:solidFill>
              <a:effectLst/>
              <a:latin typeface="Menlo" panose="020B0609030804020204" pitchFamily="49" charset="0"/>
            </a:endParaRPr>
          </a:p>
          <a:p>
            <a:endParaRPr lang="en-US" dirty="0"/>
          </a:p>
        </p:txBody>
      </p:sp>
      <p:sp>
        <p:nvSpPr>
          <p:cNvPr id="4" name="Slide Number Placeholder 3"/>
          <p:cNvSpPr>
            <a:spLocks noGrp="1"/>
          </p:cNvSpPr>
          <p:nvPr>
            <p:ph type="sldNum" sz="quarter" idx="5"/>
          </p:nvPr>
        </p:nvSpPr>
        <p:spPr/>
        <p:txBody>
          <a:bodyPr/>
          <a:lstStyle/>
          <a:p>
            <a:fld id="{24D2F596-B250-E649-AFF0-5D7C58A4148A}" type="slidenum">
              <a:rPr lang="en-US" smtClean="0"/>
              <a:t>10</a:t>
            </a:fld>
            <a:endParaRPr lang="en-US"/>
          </a:p>
        </p:txBody>
      </p:sp>
    </p:spTree>
    <p:extLst>
      <p:ext uri="{BB962C8B-B14F-4D97-AF65-F5344CB8AC3E}">
        <p14:creationId xmlns:p14="http://schemas.microsoft.com/office/powerpoint/2010/main" val="3529368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5C280-8D2C-6697-BB39-FE0642247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A42E3A-3B96-6FA7-88A6-45F68CBB4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8B801-7B18-BCDB-986A-0E345BA45D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60DBFE-65CE-D9FB-7C0B-ABB0066B0A7E}"/>
              </a:ext>
            </a:extLst>
          </p:cNvPr>
          <p:cNvSpPr>
            <a:spLocks noGrp="1"/>
          </p:cNvSpPr>
          <p:nvPr>
            <p:ph type="sldNum" sz="quarter" idx="5"/>
          </p:nvPr>
        </p:nvSpPr>
        <p:spPr/>
        <p:txBody>
          <a:bodyPr/>
          <a:lstStyle/>
          <a:p>
            <a:fld id="{24D2F596-B250-E649-AFF0-5D7C58A4148A}" type="slidenum">
              <a:rPr lang="en-US" smtClean="0"/>
              <a:t>11</a:t>
            </a:fld>
            <a:endParaRPr lang="en-US"/>
          </a:p>
        </p:txBody>
      </p:sp>
    </p:spTree>
    <p:extLst>
      <p:ext uri="{BB962C8B-B14F-4D97-AF65-F5344CB8AC3E}">
        <p14:creationId xmlns:p14="http://schemas.microsoft.com/office/powerpoint/2010/main" val="346808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D8DE-DABA-222E-6CE7-78F380FB46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86AFA-6AC7-912F-B034-CC847773E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67AEF4-F8EB-3C68-3860-E18BD12E19FA}"/>
              </a:ext>
            </a:extLst>
          </p:cNvPr>
          <p:cNvSpPr>
            <a:spLocks noGrp="1"/>
          </p:cNvSpPr>
          <p:nvPr>
            <p:ph type="body" idx="1"/>
          </p:nvPr>
        </p:nvSpPr>
        <p:spPr/>
        <p:txBody>
          <a:bodyPr/>
          <a:lstStyle/>
          <a:p>
            <a:r>
              <a:rPr lang="en-US" dirty="0"/>
              <a:t>The bump, may be explained by over fitting.</a:t>
            </a:r>
          </a:p>
        </p:txBody>
      </p:sp>
      <p:sp>
        <p:nvSpPr>
          <p:cNvPr id="4" name="Slide Number Placeholder 3">
            <a:extLst>
              <a:ext uri="{FF2B5EF4-FFF2-40B4-BE49-F238E27FC236}">
                <a16:creationId xmlns:a16="http://schemas.microsoft.com/office/drawing/2014/main" id="{402CCED3-700A-350D-60E5-29653E050AFD}"/>
              </a:ext>
            </a:extLst>
          </p:cNvPr>
          <p:cNvSpPr>
            <a:spLocks noGrp="1"/>
          </p:cNvSpPr>
          <p:nvPr>
            <p:ph type="sldNum" sz="quarter" idx="5"/>
          </p:nvPr>
        </p:nvSpPr>
        <p:spPr/>
        <p:txBody>
          <a:bodyPr/>
          <a:lstStyle/>
          <a:p>
            <a:fld id="{24D2F596-B250-E649-AFF0-5D7C58A4148A}" type="slidenum">
              <a:rPr lang="en-US" smtClean="0"/>
              <a:t>12</a:t>
            </a:fld>
            <a:endParaRPr lang="en-US"/>
          </a:p>
        </p:txBody>
      </p:sp>
    </p:spTree>
    <p:extLst>
      <p:ext uri="{BB962C8B-B14F-4D97-AF65-F5344CB8AC3E}">
        <p14:creationId xmlns:p14="http://schemas.microsoft.com/office/powerpoint/2010/main" val="1275858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D580B-8E5D-5E4A-9136-ABA98155B3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525EF-E715-DDF1-CCFD-7765FF363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5C265-6550-736A-289E-2790B2BDD99F}"/>
              </a:ext>
            </a:extLst>
          </p:cNvPr>
          <p:cNvSpPr>
            <a:spLocks noGrp="1"/>
          </p:cNvSpPr>
          <p:nvPr>
            <p:ph type="body" idx="1"/>
          </p:nvPr>
        </p:nvSpPr>
        <p:spPr/>
        <p:txBody>
          <a:bodyPr/>
          <a:lstStyle/>
          <a:p>
            <a:r>
              <a:rPr lang="en-US" dirty="0"/>
              <a:t>When models are similar – perturbations small – and a lot of data (with little not working) – can discriminate</a:t>
            </a:r>
          </a:p>
        </p:txBody>
      </p:sp>
      <p:sp>
        <p:nvSpPr>
          <p:cNvPr id="4" name="Slide Number Placeholder 3">
            <a:extLst>
              <a:ext uri="{FF2B5EF4-FFF2-40B4-BE49-F238E27FC236}">
                <a16:creationId xmlns:a16="http://schemas.microsoft.com/office/drawing/2014/main" id="{7C8735C2-3D84-084D-D192-FF5CF421F984}"/>
              </a:ext>
            </a:extLst>
          </p:cNvPr>
          <p:cNvSpPr>
            <a:spLocks noGrp="1"/>
          </p:cNvSpPr>
          <p:nvPr>
            <p:ph type="sldNum" sz="quarter" idx="5"/>
          </p:nvPr>
        </p:nvSpPr>
        <p:spPr/>
        <p:txBody>
          <a:bodyPr/>
          <a:lstStyle/>
          <a:p>
            <a:fld id="{24D2F596-B250-E649-AFF0-5D7C58A4148A}" type="slidenum">
              <a:rPr lang="en-US" smtClean="0"/>
              <a:t>13</a:t>
            </a:fld>
            <a:endParaRPr lang="en-US"/>
          </a:p>
        </p:txBody>
      </p:sp>
    </p:spTree>
    <p:extLst>
      <p:ext uri="{BB962C8B-B14F-4D97-AF65-F5344CB8AC3E}">
        <p14:creationId xmlns:p14="http://schemas.microsoft.com/office/powerpoint/2010/main" val="1482793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04AC-5BFC-DEEF-B1C3-B7670FA727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F9E7B-CBB8-95E2-6F03-D2878B86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57C542-DDB3-593F-0317-23279FBD85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3DB7A7-6CAF-92E8-2FD5-F5DCA39C5A34}"/>
              </a:ext>
            </a:extLst>
          </p:cNvPr>
          <p:cNvSpPr>
            <a:spLocks noGrp="1"/>
          </p:cNvSpPr>
          <p:nvPr>
            <p:ph type="sldNum" sz="quarter" idx="5"/>
          </p:nvPr>
        </p:nvSpPr>
        <p:spPr/>
        <p:txBody>
          <a:bodyPr/>
          <a:lstStyle/>
          <a:p>
            <a:fld id="{24D2F596-B250-E649-AFF0-5D7C58A4148A}" type="slidenum">
              <a:rPr lang="en-US" smtClean="0"/>
              <a:t>14</a:t>
            </a:fld>
            <a:endParaRPr lang="en-US"/>
          </a:p>
        </p:txBody>
      </p:sp>
    </p:spTree>
    <p:extLst>
      <p:ext uri="{BB962C8B-B14F-4D97-AF65-F5344CB8AC3E}">
        <p14:creationId xmlns:p14="http://schemas.microsoft.com/office/powerpoint/2010/main" val="568594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D37E7-4E57-14F2-1A40-39A6DFF47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15558-BC0A-25C9-7459-A16C359EA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B535A-AC9E-F84B-16AA-2EB010124B9B}"/>
              </a:ext>
            </a:extLst>
          </p:cNvPr>
          <p:cNvSpPr>
            <a:spLocks noGrp="1"/>
          </p:cNvSpPr>
          <p:nvPr>
            <p:ph type="body" idx="1"/>
          </p:nvPr>
        </p:nvSpPr>
        <p:spPr/>
        <p:txBody>
          <a:bodyPr/>
          <a:lstStyle/>
          <a:p>
            <a:r>
              <a:rPr lang="en-US" dirty="0"/>
              <a:t>The bump, may be explained by over fitting?</a:t>
            </a:r>
          </a:p>
        </p:txBody>
      </p:sp>
      <p:sp>
        <p:nvSpPr>
          <p:cNvPr id="4" name="Slide Number Placeholder 3">
            <a:extLst>
              <a:ext uri="{FF2B5EF4-FFF2-40B4-BE49-F238E27FC236}">
                <a16:creationId xmlns:a16="http://schemas.microsoft.com/office/drawing/2014/main" id="{21D51481-F964-53A9-8DB7-10632264A207}"/>
              </a:ext>
            </a:extLst>
          </p:cNvPr>
          <p:cNvSpPr>
            <a:spLocks noGrp="1"/>
          </p:cNvSpPr>
          <p:nvPr>
            <p:ph type="sldNum" sz="quarter" idx="5"/>
          </p:nvPr>
        </p:nvSpPr>
        <p:spPr/>
        <p:txBody>
          <a:bodyPr/>
          <a:lstStyle/>
          <a:p>
            <a:fld id="{24D2F596-B250-E649-AFF0-5D7C58A4148A}" type="slidenum">
              <a:rPr lang="en-US" smtClean="0"/>
              <a:t>15</a:t>
            </a:fld>
            <a:endParaRPr lang="en-US"/>
          </a:p>
        </p:txBody>
      </p:sp>
    </p:spTree>
    <p:extLst>
      <p:ext uri="{BB962C8B-B14F-4D97-AF65-F5344CB8AC3E}">
        <p14:creationId xmlns:p14="http://schemas.microsoft.com/office/powerpoint/2010/main" val="1097596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F692C-F899-6F04-14BE-862601712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0F38B-888B-5DA2-B2AB-DFEC4761B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A38F1-A8C8-022D-E69A-6387B17BE526}"/>
              </a:ext>
            </a:extLst>
          </p:cNvPr>
          <p:cNvSpPr>
            <a:spLocks noGrp="1"/>
          </p:cNvSpPr>
          <p:nvPr>
            <p:ph type="body" idx="1"/>
          </p:nvPr>
        </p:nvSpPr>
        <p:spPr/>
        <p:txBody>
          <a:bodyPr/>
          <a:lstStyle/>
          <a:p>
            <a:r>
              <a:rPr lang="en-US" dirty="0"/>
              <a:t>Here I did expect improvement based on Kabir’s paper</a:t>
            </a:r>
          </a:p>
        </p:txBody>
      </p:sp>
      <p:sp>
        <p:nvSpPr>
          <p:cNvPr id="4" name="Slide Number Placeholder 3">
            <a:extLst>
              <a:ext uri="{FF2B5EF4-FFF2-40B4-BE49-F238E27FC236}">
                <a16:creationId xmlns:a16="http://schemas.microsoft.com/office/drawing/2014/main" id="{32A7D33E-14A3-D94C-C69C-8AA52ACF1390}"/>
              </a:ext>
            </a:extLst>
          </p:cNvPr>
          <p:cNvSpPr>
            <a:spLocks noGrp="1"/>
          </p:cNvSpPr>
          <p:nvPr>
            <p:ph type="sldNum" sz="quarter" idx="5"/>
          </p:nvPr>
        </p:nvSpPr>
        <p:spPr/>
        <p:txBody>
          <a:bodyPr/>
          <a:lstStyle/>
          <a:p>
            <a:fld id="{24D2F596-B250-E649-AFF0-5D7C58A4148A}" type="slidenum">
              <a:rPr lang="en-US" smtClean="0"/>
              <a:t>16</a:t>
            </a:fld>
            <a:endParaRPr lang="en-US"/>
          </a:p>
        </p:txBody>
      </p:sp>
    </p:spTree>
    <p:extLst>
      <p:ext uri="{BB962C8B-B14F-4D97-AF65-F5344CB8AC3E}">
        <p14:creationId xmlns:p14="http://schemas.microsoft.com/office/powerpoint/2010/main" val="3576183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EB22E-5308-1EAB-A567-CA978F188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51261D-2F0C-8672-BC71-215AD4A9C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7BE12-858E-7955-B901-1785712263E3}"/>
              </a:ext>
            </a:extLst>
          </p:cNvPr>
          <p:cNvSpPr>
            <a:spLocks noGrp="1"/>
          </p:cNvSpPr>
          <p:nvPr>
            <p:ph type="body" idx="1"/>
          </p:nvPr>
        </p:nvSpPr>
        <p:spPr/>
        <p:txBody>
          <a:bodyPr/>
          <a:lstStyle/>
          <a:p>
            <a:r>
              <a:rPr lang="en-US" dirty="0"/>
              <a:t>Here I did expect improvement based on Kabir’s paper</a:t>
            </a:r>
          </a:p>
        </p:txBody>
      </p:sp>
      <p:sp>
        <p:nvSpPr>
          <p:cNvPr id="4" name="Slide Number Placeholder 3">
            <a:extLst>
              <a:ext uri="{FF2B5EF4-FFF2-40B4-BE49-F238E27FC236}">
                <a16:creationId xmlns:a16="http://schemas.microsoft.com/office/drawing/2014/main" id="{056AFEF8-26AC-B9B5-FC60-14F55D6CF8D5}"/>
              </a:ext>
            </a:extLst>
          </p:cNvPr>
          <p:cNvSpPr>
            <a:spLocks noGrp="1"/>
          </p:cNvSpPr>
          <p:nvPr>
            <p:ph type="sldNum" sz="quarter" idx="5"/>
          </p:nvPr>
        </p:nvSpPr>
        <p:spPr/>
        <p:txBody>
          <a:bodyPr/>
          <a:lstStyle/>
          <a:p>
            <a:fld id="{24D2F596-B250-E649-AFF0-5D7C58A4148A}" type="slidenum">
              <a:rPr lang="en-US" smtClean="0"/>
              <a:t>17</a:t>
            </a:fld>
            <a:endParaRPr lang="en-US"/>
          </a:p>
        </p:txBody>
      </p:sp>
    </p:spTree>
    <p:extLst>
      <p:ext uri="{BB962C8B-B14F-4D97-AF65-F5344CB8AC3E}">
        <p14:creationId xmlns:p14="http://schemas.microsoft.com/office/powerpoint/2010/main" val="1055052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1085-0A27-E582-0A42-7D3FFB7721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343A6-53AF-7A67-74B4-60A257FB6C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F092A-26B6-A5BA-2CBF-C1ECD94A51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640F7-D9D0-FF9B-A5D6-3D41305F81C4}"/>
              </a:ext>
            </a:extLst>
          </p:cNvPr>
          <p:cNvSpPr>
            <a:spLocks noGrp="1"/>
          </p:cNvSpPr>
          <p:nvPr>
            <p:ph type="sldNum" sz="quarter" idx="5"/>
          </p:nvPr>
        </p:nvSpPr>
        <p:spPr/>
        <p:txBody>
          <a:bodyPr/>
          <a:lstStyle/>
          <a:p>
            <a:fld id="{24D2F596-B250-E649-AFF0-5D7C58A4148A}" type="slidenum">
              <a:rPr lang="en-US" smtClean="0"/>
              <a:t>18</a:t>
            </a:fld>
            <a:endParaRPr lang="en-US"/>
          </a:p>
        </p:txBody>
      </p:sp>
    </p:spTree>
    <p:extLst>
      <p:ext uri="{BB962C8B-B14F-4D97-AF65-F5344CB8AC3E}">
        <p14:creationId xmlns:p14="http://schemas.microsoft.com/office/powerpoint/2010/main" val="1162024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B7DB3-1544-DFE6-13AE-D1BDE3958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1CF1A-83E3-3EC0-4BA7-9C93828478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09B4D-8B07-5F7F-FB57-29EE142ECD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057DD6-3F98-7029-A7E8-E883035BEB51}"/>
              </a:ext>
            </a:extLst>
          </p:cNvPr>
          <p:cNvSpPr>
            <a:spLocks noGrp="1"/>
          </p:cNvSpPr>
          <p:nvPr>
            <p:ph type="sldNum" sz="quarter" idx="5"/>
          </p:nvPr>
        </p:nvSpPr>
        <p:spPr/>
        <p:txBody>
          <a:bodyPr/>
          <a:lstStyle/>
          <a:p>
            <a:fld id="{24D2F596-B250-E649-AFF0-5D7C58A4148A}" type="slidenum">
              <a:rPr lang="en-US" smtClean="0"/>
              <a:t>19</a:t>
            </a:fld>
            <a:endParaRPr lang="en-US"/>
          </a:p>
        </p:txBody>
      </p:sp>
    </p:spTree>
    <p:extLst>
      <p:ext uri="{BB962C8B-B14F-4D97-AF65-F5344CB8AC3E}">
        <p14:creationId xmlns:p14="http://schemas.microsoft.com/office/powerpoint/2010/main" val="952676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he-IL" dirty="0"/>
          </a:p>
        </p:txBody>
      </p:sp>
      <p:sp>
        <p:nvSpPr>
          <p:cNvPr id="4" name="Slide Number Placeholder 3"/>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4EAD5-BD3B-09FC-2F29-6E4C15115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F3B4F-9BDB-7EE3-218C-8EA5B136E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CA877-93A2-4190-BB6F-76FC765247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EE6E86-4135-8670-5550-421CAFB1A0CC}"/>
              </a:ext>
            </a:extLst>
          </p:cNvPr>
          <p:cNvSpPr>
            <a:spLocks noGrp="1"/>
          </p:cNvSpPr>
          <p:nvPr>
            <p:ph type="sldNum" sz="quarter" idx="5"/>
          </p:nvPr>
        </p:nvSpPr>
        <p:spPr/>
        <p:txBody>
          <a:bodyPr/>
          <a:lstStyle/>
          <a:p>
            <a:fld id="{24D2F596-B250-E649-AFF0-5D7C58A4148A}" type="slidenum">
              <a:rPr lang="en-US" smtClean="0"/>
              <a:t>20</a:t>
            </a:fld>
            <a:endParaRPr lang="en-US"/>
          </a:p>
        </p:txBody>
      </p:sp>
    </p:spTree>
    <p:extLst>
      <p:ext uri="{BB962C8B-B14F-4D97-AF65-F5344CB8AC3E}">
        <p14:creationId xmlns:p14="http://schemas.microsoft.com/office/powerpoint/2010/main" val="232393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E4E3A-EB9F-E204-F00A-054FF0153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44F09-DB6E-8843-55A3-EF681C461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E6E20-50EA-D2F1-2465-8A14BE488E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C3A08E-E1B7-3B51-FEF9-2909D35EFDD1}"/>
              </a:ext>
            </a:extLst>
          </p:cNvPr>
          <p:cNvSpPr>
            <a:spLocks noGrp="1"/>
          </p:cNvSpPr>
          <p:nvPr>
            <p:ph type="sldNum" sz="quarter" idx="5"/>
          </p:nvPr>
        </p:nvSpPr>
        <p:spPr/>
        <p:txBody>
          <a:bodyPr/>
          <a:lstStyle/>
          <a:p>
            <a:fld id="{24D2F596-B250-E649-AFF0-5D7C58A4148A}" type="slidenum">
              <a:rPr lang="en-US" smtClean="0"/>
              <a:t>21</a:t>
            </a:fld>
            <a:endParaRPr lang="en-US"/>
          </a:p>
        </p:txBody>
      </p:sp>
    </p:spTree>
    <p:extLst>
      <p:ext uri="{BB962C8B-B14F-4D97-AF65-F5344CB8AC3E}">
        <p14:creationId xmlns:p14="http://schemas.microsoft.com/office/powerpoint/2010/main" val="4187704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8B2FB-3608-2912-83EA-78BF850119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D1C36-C4E1-E42D-007F-93883A4112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333307-80F6-5E3C-1210-249A9A70D6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D81488-4B5B-B8A1-2FEF-EF113424D260}"/>
              </a:ext>
            </a:extLst>
          </p:cNvPr>
          <p:cNvSpPr>
            <a:spLocks noGrp="1"/>
          </p:cNvSpPr>
          <p:nvPr>
            <p:ph type="sldNum" sz="quarter" idx="5"/>
          </p:nvPr>
        </p:nvSpPr>
        <p:spPr/>
        <p:txBody>
          <a:bodyPr/>
          <a:lstStyle/>
          <a:p>
            <a:fld id="{24D2F596-B250-E649-AFF0-5D7C58A4148A}" type="slidenum">
              <a:rPr lang="en-US" smtClean="0"/>
              <a:t>22</a:t>
            </a:fld>
            <a:endParaRPr lang="en-US"/>
          </a:p>
        </p:txBody>
      </p:sp>
    </p:spTree>
    <p:extLst>
      <p:ext uri="{BB962C8B-B14F-4D97-AF65-F5344CB8AC3E}">
        <p14:creationId xmlns:p14="http://schemas.microsoft.com/office/powerpoint/2010/main" val="2549746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4C45A-4404-A88C-F5F5-1CD8849C29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ABD2A-F049-3053-8E6A-A920CA1DE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C0359-A1DF-41F4-97DD-CF2E91C526CD}"/>
              </a:ext>
            </a:extLst>
          </p:cNvPr>
          <p:cNvSpPr>
            <a:spLocks noGrp="1"/>
          </p:cNvSpPr>
          <p:nvPr>
            <p:ph type="body" idx="1"/>
          </p:nvPr>
        </p:nvSpPr>
        <p:spPr/>
        <p:txBody>
          <a:bodyPr/>
          <a:lstStyle/>
          <a:p>
            <a:r>
              <a:rPr lang="en-US" dirty="0"/>
              <a:t>Here I did expect improvement based on Kabir’s paper</a:t>
            </a:r>
          </a:p>
        </p:txBody>
      </p:sp>
      <p:sp>
        <p:nvSpPr>
          <p:cNvPr id="4" name="Slide Number Placeholder 3">
            <a:extLst>
              <a:ext uri="{FF2B5EF4-FFF2-40B4-BE49-F238E27FC236}">
                <a16:creationId xmlns:a16="http://schemas.microsoft.com/office/drawing/2014/main" id="{3356796A-E3F3-EBA8-C16D-C9C7E264E661}"/>
              </a:ext>
            </a:extLst>
          </p:cNvPr>
          <p:cNvSpPr>
            <a:spLocks noGrp="1"/>
          </p:cNvSpPr>
          <p:nvPr>
            <p:ph type="sldNum" sz="quarter" idx="5"/>
          </p:nvPr>
        </p:nvSpPr>
        <p:spPr/>
        <p:txBody>
          <a:bodyPr/>
          <a:lstStyle/>
          <a:p>
            <a:fld id="{24D2F596-B250-E649-AFF0-5D7C58A4148A}" type="slidenum">
              <a:rPr lang="en-US" smtClean="0"/>
              <a:t>23</a:t>
            </a:fld>
            <a:endParaRPr lang="en-US"/>
          </a:p>
        </p:txBody>
      </p:sp>
    </p:spTree>
    <p:extLst>
      <p:ext uri="{BB962C8B-B14F-4D97-AF65-F5344CB8AC3E}">
        <p14:creationId xmlns:p14="http://schemas.microsoft.com/office/powerpoint/2010/main" val="478274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4DA9A-C7AB-5078-9C45-985DE9A835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5384D-E85B-431F-C5B3-2F9E802E1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EC374C-9EEB-BF8F-3CDD-C4FB517EA0A9}"/>
              </a:ext>
            </a:extLst>
          </p:cNvPr>
          <p:cNvSpPr>
            <a:spLocks noGrp="1"/>
          </p:cNvSpPr>
          <p:nvPr>
            <p:ph type="body" idx="1"/>
          </p:nvPr>
        </p:nvSpPr>
        <p:spPr/>
        <p:txBody>
          <a:bodyPr/>
          <a:lstStyle/>
          <a:p>
            <a:r>
              <a:rPr lang="en-US" dirty="0"/>
              <a:t>Here I did expect improvement based on Kabir’s paper</a:t>
            </a:r>
          </a:p>
        </p:txBody>
      </p:sp>
      <p:sp>
        <p:nvSpPr>
          <p:cNvPr id="4" name="Slide Number Placeholder 3">
            <a:extLst>
              <a:ext uri="{FF2B5EF4-FFF2-40B4-BE49-F238E27FC236}">
                <a16:creationId xmlns:a16="http://schemas.microsoft.com/office/drawing/2014/main" id="{07F732A7-DC47-68F0-643A-2D5F073E41F4}"/>
              </a:ext>
            </a:extLst>
          </p:cNvPr>
          <p:cNvSpPr>
            <a:spLocks noGrp="1"/>
          </p:cNvSpPr>
          <p:nvPr>
            <p:ph type="sldNum" sz="quarter" idx="5"/>
          </p:nvPr>
        </p:nvSpPr>
        <p:spPr/>
        <p:txBody>
          <a:bodyPr/>
          <a:lstStyle/>
          <a:p>
            <a:fld id="{24D2F596-B250-E649-AFF0-5D7C58A4148A}" type="slidenum">
              <a:rPr lang="en-US" smtClean="0"/>
              <a:t>24</a:t>
            </a:fld>
            <a:endParaRPr lang="en-US"/>
          </a:p>
        </p:txBody>
      </p:sp>
    </p:spTree>
    <p:extLst>
      <p:ext uri="{BB962C8B-B14F-4D97-AF65-F5344CB8AC3E}">
        <p14:creationId xmlns:p14="http://schemas.microsoft.com/office/powerpoint/2010/main" val="1385616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058C1-C1BE-F86C-7D24-ACD14AF91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B89A1-2C7A-CFD7-67BA-C19CA29235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0DF477-40EF-7D0D-7AE7-612E161EBFF3}"/>
              </a:ext>
            </a:extLst>
          </p:cNvPr>
          <p:cNvSpPr>
            <a:spLocks noGrp="1"/>
          </p:cNvSpPr>
          <p:nvPr>
            <p:ph type="body" idx="1"/>
          </p:nvPr>
        </p:nvSpPr>
        <p:spPr/>
        <p:txBody>
          <a:bodyPr/>
          <a:lstStyle/>
          <a:p>
            <a:r>
              <a:rPr lang="en-US" dirty="0"/>
              <a:t>Here I did expect improvement based on Kabir’s paper</a:t>
            </a:r>
          </a:p>
        </p:txBody>
      </p:sp>
      <p:sp>
        <p:nvSpPr>
          <p:cNvPr id="4" name="Slide Number Placeholder 3">
            <a:extLst>
              <a:ext uri="{FF2B5EF4-FFF2-40B4-BE49-F238E27FC236}">
                <a16:creationId xmlns:a16="http://schemas.microsoft.com/office/drawing/2014/main" id="{435FDA22-BC40-962E-961E-60BE0D50AE97}"/>
              </a:ext>
            </a:extLst>
          </p:cNvPr>
          <p:cNvSpPr>
            <a:spLocks noGrp="1"/>
          </p:cNvSpPr>
          <p:nvPr>
            <p:ph type="sldNum" sz="quarter" idx="5"/>
          </p:nvPr>
        </p:nvSpPr>
        <p:spPr/>
        <p:txBody>
          <a:bodyPr/>
          <a:lstStyle/>
          <a:p>
            <a:fld id="{24D2F596-B250-E649-AFF0-5D7C58A4148A}" type="slidenum">
              <a:rPr lang="en-US" smtClean="0"/>
              <a:t>25</a:t>
            </a:fld>
            <a:endParaRPr lang="en-US"/>
          </a:p>
        </p:txBody>
      </p:sp>
    </p:spTree>
    <p:extLst>
      <p:ext uri="{BB962C8B-B14F-4D97-AF65-F5344CB8AC3E}">
        <p14:creationId xmlns:p14="http://schemas.microsoft.com/office/powerpoint/2010/main" val="4273732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1A579-C7EA-2D0E-E6D3-19A04F269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E744E-0503-E9F4-F524-ABD030624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92BAE-5683-F86F-16AD-9FF211E88CE0}"/>
              </a:ext>
            </a:extLst>
          </p:cNvPr>
          <p:cNvSpPr>
            <a:spLocks noGrp="1"/>
          </p:cNvSpPr>
          <p:nvPr>
            <p:ph type="body" idx="1"/>
          </p:nvPr>
        </p:nvSpPr>
        <p:spPr/>
        <p:txBody>
          <a:bodyPr/>
          <a:lstStyle/>
          <a:p>
            <a:r>
              <a:rPr lang="en-US" dirty="0"/>
              <a:t>Here I did expect improvement based on Kabir’s paper</a:t>
            </a:r>
          </a:p>
        </p:txBody>
      </p:sp>
      <p:sp>
        <p:nvSpPr>
          <p:cNvPr id="4" name="Slide Number Placeholder 3">
            <a:extLst>
              <a:ext uri="{FF2B5EF4-FFF2-40B4-BE49-F238E27FC236}">
                <a16:creationId xmlns:a16="http://schemas.microsoft.com/office/drawing/2014/main" id="{ACD3516E-6EDA-0BF3-A85C-0FAC893FF072}"/>
              </a:ext>
            </a:extLst>
          </p:cNvPr>
          <p:cNvSpPr>
            <a:spLocks noGrp="1"/>
          </p:cNvSpPr>
          <p:nvPr>
            <p:ph type="sldNum" sz="quarter" idx="5"/>
          </p:nvPr>
        </p:nvSpPr>
        <p:spPr/>
        <p:txBody>
          <a:bodyPr/>
          <a:lstStyle/>
          <a:p>
            <a:fld id="{24D2F596-B250-E649-AFF0-5D7C58A4148A}" type="slidenum">
              <a:rPr lang="en-US" smtClean="0"/>
              <a:t>26</a:t>
            </a:fld>
            <a:endParaRPr lang="en-US"/>
          </a:p>
        </p:txBody>
      </p:sp>
    </p:spTree>
    <p:extLst>
      <p:ext uri="{BB962C8B-B14F-4D97-AF65-F5344CB8AC3E}">
        <p14:creationId xmlns:p14="http://schemas.microsoft.com/office/powerpoint/2010/main" val="992781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8450A-177C-4BEA-E7B5-7AC402E43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21CB2D-8BB3-1F4A-5E2D-22D5CA0A4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17682-1527-8763-398D-F6EC224696AC}"/>
              </a:ext>
            </a:extLst>
          </p:cNvPr>
          <p:cNvSpPr>
            <a:spLocks noGrp="1"/>
          </p:cNvSpPr>
          <p:nvPr>
            <p:ph type="body" idx="1"/>
          </p:nvPr>
        </p:nvSpPr>
        <p:spPr/>
        <p:txBody>
          <a:bodyPr/>
          <a:lstStyle/>
          <a:p>
            <a:r>
              <a:rPr lang="en-US" dirty="0"/>
              <a:t>Here I did expect improvement based on Kabir’s paper</a:t>
            </a:r>
          </a:p>
        </p:txBody>
      </p:sp>
      <p:sp>
        <p:nvSpPr>
          <p:cNvPr id="4" name="Slide Number Placeholder 3">
            <a:extLst>
              <a:ext uri="{FF2B5EF4-FFF2-40B4-BE49-F238E27FC236}">
                <a16:creationId xmlns:a16="http://schemas.microsoft.com/office/drawing/2014/main" id="{92988B16-72FD-5EA6-45E8-576CE3A9BD39}"/>
              </a:ext>
            </a:extLst>
          </p:cNvPr>
          <p:cNvSpPr>
            <a:spLocks noGrp="1"/>
          </p:cNvSpPr>
          <p:nvPr>
            <p:ph type="sldNum" sz="quarter" idx="5"/>
          </p:nvPr>
        </p:nvSpPr>
        <p:spPr/>
        <p:txBody>
          <a:bodyPr/>
          <a:lstStyle/>
          <a:p>
            <a:fld id="{24D2F596-B250-E649-AFF0-5D7C58A4148A}" type="slidenum">
              <a:rPr lang="en-US" smtClean="0"/>
              <a:t>27</a:t>
            </a:fld>
            <a:endParaRPr lang="en-US"/>
          </a:p>
        </p:txBody>
      </p:sp>
    </p:spTree>
    <p:extLst>
      <p:ext uri="{BB962C8B-B14F-4D97-AF65-F5344CB8AC3E}">
        <p14:creationId xmlns:p14="http://schemas.microsoft.com/office/powerpoint/2010/main" val="1905261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2D10B-CC91-1E5B-AE64-23B30753E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4287AE-3682-F317-D473-612B8F993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F742C-6F6F-C73A-1476-128E51A82270}"/>
              </a:ext>
            </a:extLst>
          </p:cNvPr>
          <p:cNvSpPr>
            <a:spLocks noGrp="1"/>
          </p:cNvSpPr>
          <p:nvPr>
            <p:ph type="body" idx="1"/>
          </p:nvPr>
        </p:nvSpPr>
        <p:spPr/>
        <p:txBody>
          <a:bodyPr/>
          <a:lstStyle/>
          <a:p>
            <a:r>
              <a:rPr lang="en-US" dirty="0"/>
              <a:t>Here I did expect improvement based on Kabir’s paper</a:t>
            </a:r>
          </a:p>
        </p:txBody>
      </p:sp>
      <p:sp>
        <p:nvSpPr>
          <p:cNvPr id="4" name="Slide Number Placeholder 3">
            <a:extLst>
              <a:ext uri="{FF2B5EF4-FFF2-40B4-BE49-F238E27FC236}">
                <a16:creationId xmlns:a16="http://schemas.microsoft.com/office/drawing/2014/main" id="{C3A87820-1B60-339A-3322-97FAC6610544}"/>
              </a:ext>
            </a:extLst>
          </p:cNvPr>
          <p:cNvSpPr>
            <a:spLocks noGrp="1"/>
          </p:cNvSpPr>
          <p:nvPr>
            <p:ph type="sldNum" sz="quarter" idx="5"/>
          </p:nvPr>
        </p:nvSpPr>
        <p:spPr/>
        <p:txBody>
          <a:bodyPr/>
          <a:lstStyle/>
          <a:p>
            <a:fld id="{24D2F596-B250-E649-AFF0-5D7C58A4148A}" type="slidenum">
              <a:rPr lang="en-US" smtClean="0"/>
              <a:t>28</a:t>
            </a:fld>
            <a:endParaRPr lang="en-US"/>
          </a:p>
        </p:txBody>
      </p:sp>
    </p:spTree>
    <p:extLst>
      <p:ext uri="{BB962C8B-B14F-4D97-AF65-F5344CB8AC3E}">
        <p14:creationId xmlns:p14="http://schemas.microsoft.com/office/powerpoint/2010/main" val="1059750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07C49-D7A4-BAF9-FF6E-519E8395D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0E2994-D183-136C-A76B-A30C2D64D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F2CA43-2D1E-854C-0B73-3C500745CE07}"/>
              </a:ext>
            </a:extLst>
          </p:cNvPr>
          <p:cNvSpPr>
            <a:spLocks noGrp="1"/>
          </p:cNvSpPr>
          <p:nvPr>
            <p:ph type="body" idx="1"/>
          </p:nvPr>
        </p:nvSpPr>
        <p:spPr/>
        <p:txBody>
          <a:bodyPr/>
          <a:lstStyle/>
          <a:p>
            <a:r>
              <a:rPr lang="en-US" dirty="0"/>
              <a:t>Here I did expect improvement based on Kabir’s paper</a:t>
            </a:r>
          </a:p>
        </p:txBody>
      </p:sp>
      <p:sp>
        <p:nvSpPr>
          <p:cNvPr id="4" name="Slide Number Placeholder 3">
            <a:extLst>
              <a:ext uri="{FF2B5EF4-FFF2-40B4-BE49-F238E27FC236}">
                <a16:creationId xmlns:a16="http://schemas.microsoft.com/office/drawing/2014/main" id="{612E2DAF-C5F3-3C63-203E-5668D462760D}"/>
              </a:ext>
            </a:extLst>
          </p:cNvPr>
          <p:cNvSpPr>
            <a:spLocks noGrp="1"/>
          </p:cNvSpPr>
          <p:nvPr>
            <p:ph type="sldNum" sz="quarter" idx="5"/>
          </p:nvPr>
        </p:nvSpPr>
        <p:spPr/>
        <p:txBody>
          <a:bodyPr/>
          <a:lstStyle/>
          <a:p>
            <a:fld id="{24D2F596-B250-E649-AFF0-5D7C58A4148A}" type="slidenum">
              <a:rPr lang="en-US" smtClean="0"/>
              <a:t>29</a:t>
            </a:fld>
            <a:endParaRPr lang="en-US"/>
          </a:p>
        </p:txBody>
      </p:sp>
    </p:spTree>
    <p:extLst>
      <p:ext uri="{BB962C8B-B14F-4D97-AF65-F5344CB8AC3E}">
        <p14:creationId xmlns:p14="http://schemas.microsoft.com/office/powerpoint/2010/main" val="13314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start shortly explaining more generally and narrow it down to what I do exactly.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Latent variable models (LVMs) are used to capture the dynamics of neural circuits given recordings of signals from the brain – hidden/latent states represent the brain’s inner workings. </a:t>
            </a:r>
            <a:br>
              <a:rPr lang="en-US" dirty="0"/>
            </a:br>
            <a:r>
              <a:rPr lang="en-US" dirty="0"/>
              <a:t>2. LVMs assume that the dynamical system remains fixed – given a stimulation the transitions will happen in the same way, not accounting for synaptic changes (brain evolving over </a:t>
            </a:r>
            <a:r>
              <a:rPr lang="en-US" dirty="0" err="1"/>
              <a:t>time,’learning</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We study the novel scenario of fitting LVMs to a learning brain using a student-teacher setting </a:t>
            </a:r>
            <a:r>
              <a:rPr lang="en-US" i="1" dirty="0"/>
              <a:t>(in a few slides) – we want the LVM to function like the monkey’s brain</a:t>
            </a:r>
            <a:endParaRPr lang="en-US" dirty="0"/>
          </a:p>
        </p:txBody>
      </p:sp>
      <p:sp>
        <p:nvSpPr>
          <p:cNvPr id="4" name="Slide Number Placeholder 3"/>
          <p:cNvSpPr>
            <a:spLocks noGrp="1"/>
          </p:cNvSpPr>
          <p:nvPr>
            <p:ph type="sldNum" sz="quarter" idx="5"/>
          </p:nvPr>
        </p:nvSpPr>
        <p:spPr/>
        <p:txBody>
          <a:bodyPr/>
          <a:lstStyle/>
          <a:p>
            <a:fld id="{24D2F596-B250-E649-AFF0-5D7C58A4148A}" type="slidenum">
              <a:rPr lang="en-US" smtClean="0"/>
              <a:t>3</a:t>
            </a:fld>
            <a:endParaRPr lang="en-US"/>
          </a:p>
        </p:txBody>
      </p:sp>
    </p:spTree>
    <p:extLst>
      <p:ext uri="{BB962C8B-B14F-4D97-AF65-F5344CB8AC3E}">
        <p14:creationId xmlns:p14="http://schemas.microsoft.com/office/powerpoint/2010/main" val="1815840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E1AE4-2FF0-5E3A-3E3A-D9A279AF1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BE4C5-AFF4-B886-FEFD-038ED897D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991016-8089-D956-9EBF-8EBAB19495E9}"/>
              </a:ext>
            </a:extLst>
          </p:cNvPr>
          <p:cNvSpPr>
            <a:spLocks noGrp="1"/>
          </p:cNvSpPr>
          <p:nvPr>
            <p:ph type="body" idx="1"/>
          </p:nvPr>
        </p:nvSpPr>
        <p:spPr/>
        <p:txBody>
          <a:bodyPr/>
          <a:lstStyle/>
          <a:p>
            <a:r>
              <a:rPr lang="en-US" dirty="0"/>
              <a:t>*Here another unseen model does well (based on excel- yellow line. </a:t>
            </a:r>
          </a:p>
        </p:txBody>
      </p:sp>
      <p:sp>
        <p:nvSpPr>
          <p:cNvPr id="4" name="Slide Number Placeholder 3">
            <a:extLst>
              <a:ext uri="{FF2B5EF4-FFF2-40B4-BE49-F238E27FC236}">
                <a16:creationId xmlns:a16="http://schemas.microsoft.com/office/drawing/2014/main" id="{3E456984-4AA7-82D9-20D0-0F7CE03E8414}"/>
              </a:ext>
            </a:extLst>
          </p:cNvPr>
          <p:cNvSpPr>
            <a:spLocks noGrp="1"/>
          </p:cNvSpPr>
          <p:nvPr>
            <p:ph type="sldNum" sz="quarter" idx="5"/>
          </p:nvPr>
        </p:nvSpPr>
        <p:spPr/>
        <p:txBody>
          <a:bodyPr/>
          <a:lstStyle/>
          <a:p>
            <a:fld id="{24D2F596-B250-E649-AFF0-5D7C58A4148A}" type="slidenum">
              <a:rPr lang="en-US" smtClean="0"/>
              <a:t>30</a:t>
            </a:fld>
            <a:endParaRPr lang="en-US"/>
          </a:p>
        </p:txBody>
      </p:sp>
    </p:spTree>
    <p:extLst>
      <p:ext uri="{BB962C8B-B14F-4D97-AF65-F5344CB8AC3E}">
        <p14:creationId xmlns:p14="http://schemas.microsoft.com/office/powerpoint/2010/main" val="3121944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D806A-36E1-A19C-51A4-B97B67A0CA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E0F0F-C4A0-1506-D031-BF8516491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E7F53-66F6-779C-2CAD-6E9B349E47D7}"/>
              </a:ext>
            </a:extLst>
          </p:cNvPr>
          <p:cNvSpPr>
            <a:spLocks noGrp="1"/>
          </p:cNvSpPr>
          <p:nvPr>
            <p:ph type="body" idx="1"/>
          </p:nvPr>
        </p:nvSpPr>
        <p:spPr/>
        <p:txBody>
          <a:bodyPr/>
          <a:lstStyle/>
          <a:p>
            <a:r>
              <a:rPr lang="en-US" dirty="0"/>
              <a:t>The </a:t>
            </a:r>
            <a:r>
              <a:rPr lang="en-US" dirty="0" err="1"/>
              <a:t>Turkoise</a:t>
            </a:r>
            <a:r>
              <a:rPr lang="en-US" dirty="0"/>
              <a:t> line is a good model based on the decoding. So </a:t>
            </a:r>
            <a:r>
              <a:rPr lang="en-US" dirty="0" err="1"/>
              <a:t>ghd</a:t>
            </a:r>
            <a:r>
              <a:rPr lang="en-US" dirty="0"/>
              <a:t> </a:t>
            </a:r>
          </a:p>
        </p:txBody>
      </p:sp>
      <p:sp>
        <p:nvSpPr>
          <p:cNvPr id="4" name="Slide Number Placeholder 3">
            <a:extLst>
              <a:ext uri="{FF2B5EF4-FFF2-40B4-BE49-F238E27FC236}">
                <a16:creationId xmlns:a16="http://schemas.microsoft.com/office/drawing/2014/main" id="{8778A06C-1ED6-1FA2-74EB-90BEF1DA1CBA}"/>
              </a:ext>
            </a:extLst>
          </p:cNvPr>
          <p:cNvSpPr>
            <a:spLocks noGrp="1"/>
          </p:cNvSpPr>
          <p:nvPr>
            <p:ph type="sldNum" sz="quarter" idx="5"/>
          </p:nvPr>
        </p:nvSpPr>
        <p:spPr/>
        <p:txBody>
          <a:bodyPr/>
          <a:lstStyle/>
          <a:p>
            <a:fld id="{24D2F596-B250-E649-AFF0-5D7C58A4148A}" type="slidenum">
              <a:rPr lang="en-US" smtClean="0"/>
              <a:t>31</a:t>
            </a:fld>
            <a:endParaRPr lang="en-US"/>
          </a:p>
        </p:txBody>
      </p:sp>
    </p:spTree>
    <p:extLst>
      <p:ext uri="{BB962C8B-B14F-4D97-AF65-F5344CB8AC3E}">
        <p14:creationId xmlns:p14="http://schemas.microsoft.com/office/powerpoint/2010/main" val="2620877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Then, perhaps, we’ll choose the likelihood over </a:t>
                </a:r>
                <a:r>
                  <a:rPr lang="en-US" sz="1200" i="0" dirty="0">
                    <a:latin typeface="Cambria Math" panose="02040503050406030204" pitchFamily="18" charset="0"/>
                  </a:rPr>
                  <a:t>𝑇_𝑘  </a:t>
                </a: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as one of the axes. For the other/s there are several options. One could be the highest likelihood each model had over any of the models (the detect if ”overfitting” helped), and a third one could simply be a discrete grid [1…k] representing the teacher’s num over which the likelihood of each model was the best.</a:t>
                </a:r>
                <a:b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br>
                <a:endPar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strike="noStrike" kern="0" spc="0" dirty="0">
                  <a:solidFill>
                    <a:schemeClr val="tx1"/>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Perturbations - (right now some of the perturbations are diagonal matrices)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strike="noStrike" kern="0" spc="0" dirty="0">
                  <a:solidFill>
                    <a:schemeClr val="tx1"/>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dirty="0"/>
              </a:p>
            </p:txBody>
          </p:sp>
        </mc:Fallback>
      </mc:AlternateContent>
      <p:sp>
        <p:nvSpPr>
          <p:cNvPr id="4" name="Slide Number Placeholder 3"/>
          <p:cNvSpPr>
            <a:spLocks noGrp="1"/>
          </p:cNvSpPr>
          <p:nvPr>
            <p:ph type="sldNum" sz="quarter" idx="5"/>
          </p:nvPr>
        </p:nvSpPr>
        <p:spPr/>
        <p:txBody>
          <a:bodyPr/>
          <a:lstStyle/>
          <a:p>
            <a:fld id="{24D2F596-B250-E649-AFF0-5D7C58A4148A}" type="slidenum">
              <a:rPr lang="en-US" smtClean="0"/>
              <a:t>32</a:t>
            </a:fld>
            <a:endParaRPr lang="en-US"/>
          </a:p>
        </p:txBody>
      </p:sp>
    </p:spTree>
    <p:extLst>
      <p:ext uri="{BB962C8B-B14F-4D97-AF65-F5344CB8AC3E}">
        <p14:creationId xmlns:p14="http://schemas.microsoft.com/office/powerpoint/2010/main" val="177275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780BA-EF5D-3FCC-73B5-DCF1270C1E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3A7AE-2009-B934-5E31-277BBE2445D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32CF3D57-36F9-595A-E01B-AF879BB6F7C5}"/>
                  </a:ext>
                </a:extLst>
              </p:cNvPr>
              <p:cNvSpPr>
                <a:spLocks noGrp="1"/>
              </p:cNvSpPr>
              <p:nvPr>
                <p:ph type="body" idx="1"/>
              </p:nvPr>
            </p:nvSpPr>
            <p:spPr/>
            <p:txBody>
              <a:bodyPr/>
              <a:lstStyle/>
              <a:p>
                <a:r>
                  <a:rPr lang="en-US" dirty="0"/>
                  <a:t>Bigger models have more parameters to optimize, so it takes longer for them to converge, so each epoch they lag behind, </a:t>
                </a:r>
                <a:br>
                  <a:rPr lang="en-US" dirty="0"/>
                </a:br>
                <a:r>
                  <a:rPr lang="en-US" dirty="0"/>
                  <a:t>It’s good because if a model achieves high co-smoothing with small number of params</a:t>
                </a:r>
                <a:r>
                  <a:rPr lang="en-US" sz="12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the closer it is to the ground truth if it has high co-smoothing</a:t>
                </a:r>
              </a:p>
              <a:p>
                <a:endParaRPr lang="en-US" sz="12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Not all students can be distinguished with this method* - all except 1. IDEA- combine methods? We can be as </a:t>
                </a:r>
                <a:r>
                  <a:rPr lang="en-US" sz="1200" i="1" kern="0" dirty="0" err="1">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rigourous</a:t>
                </a:r>
                <a:r>
                  <a:rPr lang="en-US" sz="12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as possible</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Then, perhaps, we’ll choose the likelihood over </a:t>
                </a:r>
                <a:r>
                  <a:rPr lang="en-US" sz="1200" i="0" dirty="0">
                    <a:latin typeface="Cambria Math" panose="02040503050406030204" pitchFamily="18" charset="0"/>
                  </a:rPr>
                  <a:t>𝑇_𝑘  </a:t>
                </a: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as one of the axes. For the other/s there are several options. One could be the highest likelihood each model had over any of the models (the detect if ”overfitting” helped), and a third one could simply be a discrete grid [1…k] representing the teacher’s num over which the likelihood of each model was the best.</a:t>
                </a:r>
                <a:b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br>
                <a:endPar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strike="noStrike" kern="0" spc="0" dirty="0">
                  <a:solidFill>
                    <a:schemeClr val="tx1"/>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Perturbations - (right now some of the perturbations are diagonal matrices)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strike="noStrike" kern="0" spc="0" dirty="0">
                  <a:solidFill>
                    <a:schemeClr val="tx1"/>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dirty="0"/>
              </a:p>
            </p:txBody>
          </p:sp>
        </mc:Fallback>
      </mc:AlternateContent>
      <p:sp>
        <p:nvSpPr>
          <p:cNvPr id="4" name="Slide Number Placeholder 3">
            <a:extLst>
              <a:ext uri="{FF2B5EF4-FFF2-40B4-BE49-F238E27FC236}">
                <a16:creationId xmlns:a16="http://schemas.microsoft.com/office/drawing/2014/main" id="{1AEC3211-C599-C1E6-909B-9ECB909E1D67}"/>
              </a:ext>
            </a:extLst>
          </p:cNvPr>
          <p:cNvSpPr>
            <a:spLocks noGrp="1"/>
          </p:cNvSpPr>
          <p:nvPr>
            <p:ph type="sldNum" sz="quarter" idx="5"/>
          </p:nvPr>
        </p:nvSpPr>
        <p:spPr/>
        <p:txBody>
          <a:bodyPr/>
          <a:lstStyle/>
          <a:p>
            <a:fld id="{24D2F596-B250-E649-AFF0-5D7C58A4148A}" type="slidenum">
              <a:rPr lang="en-US" smtClean="0"/>
              <a:t>33</a:t>
            </a:fld>
            <a:endParaRPr lang="en-US"/>
          </a:p>
        </p:txBody>
      </p:sp>
    </p:spTree>
    <p:extLst>
      <p:ext uri="{BB962C8B-B14F-4D97-AF65-F5344CB8AC3E}">
        <p14:creationId xmlns:p14="http://schemas.microsoft.com/office/powerpoint/2010/main" val="1374166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1D359-6058-58B9-1DF1-669F446E4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19230-8750-FE09-AC10-BC9E1717A6C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D98469BC-B9F3-1D46-D762-8A367A32CB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Then, perhaps, we’ll choose the likelihood over </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𝑇</m:t>
                        </m:r>
                      </m:e>
                      <m:sub>
                        <m:r>
                          <a:rPr lang="en-US" sz="1200" i="1" dirty="0">
                            <a:latin typeface="Cambria Math" panose="02040503050406030204" pitchFamily="18" charset="0"/>
                          </a:rPr>
                          <m:t>𝑘</m:t>
                        </m:r>
                      </m:sub>
                    </m:sSub>
                    <m:r>
                      <a:rPr lang="en-US" sz="1200" i="1" dirty="0">
                        <a:latin typeface="Cambria Math" panose="02040503050406030204" pitchFamily="18" charset="0"/>
                      </a:rPr>
                      <m:t> </m:t>
                    </m:r>
                  </m:oMath>
                </a14:m>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as one of the axes. For the other/s there are several options. One could be the highest likelihood each model had over any of the models (the detect if ”overfitting” helped), and a third one could simply be a discrete grid [1…k] representing the teacher’s num over which the likelihood of each model was the best.</a:t>
                </a:r>
                <a:b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br>
                <a:endPar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strike="noStrike" kern="0" spc="0" dirty="0">
                  <a:solidFill>
                    <a:schemeClr val="tx1"/>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Perturbations - (right now some of the perturbations are diagonal matrices)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strike="noStrike" kern="0" spc="0" dirty="0">
                  <a:solidFill>
                    <a:schemeClr val="tx1"/>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Then, perhaps, we’ll choose the likelihood over </a:t>
                </a:r>
                <a:r>
                  <a:rPr lang="en-US" sz="1200" i="0" dirty="0">
                    <a:latin typeface="Cambria Math" panose="02040503050406030204" pitchFamily="18" charset="0"/>
                  </a:rPr>
                  <a:t>𝑇_𝑘  </a:t>
                </a: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as one of the axes. For the other/s there are several options. One could be the highest likelihood each model had over any of the models (the detect if ”overfitting” helped), and a third one could simply be a discrete grid [1…k] representing the teacher’s num over which the likelihood of each model was the best.</a:t>
                </a:r>
                <a:b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br>
                <a:endPar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strike="noStrike" kern="0" spc="0" dirty="0">
                  <a:solidFill>
                    <a:schemeClr val="tx1"/>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Perturbations - (right now some of the perturbations are diagonal matrices)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strike="noStrike" kern="0" spc="0" dirty="0">
                  <a:solidFill>
                    <a:schemeClr val="tx1"/>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endParaRPr lang="en-US" dirty="0"/>
              </a:p>
            </p:txBody>
          </p:sp>
        </mc:Fallback>
      </mc:AlternateContent>
      <p:sp>
        <p:nvSpPr>
          <p:cNvPr id="4" name="Slide Number Placeholder 3">
            <a:extLst>
              <a:ext uri="{FF2B5EF4-FFF2-40B4-BE49-F238E27FC236}">
                <a16:creationId xmlns:a16="http://schemas.microsoft.com/office/drawing/2014/main" id="{968650F9-32C3-9A47-DDB3-72888FA5D13F}"/>
              </a:ext>
            </a:extLst>
          </p:cNvPr>
          <p:cNvSpPr>
            <a:spLocks noGrp="1"/>
          </p:cNvSpPr>
          <p:nvPr>
            <p:ph type="sldNum" sz="quarter" idx="5"/>
          </p:nvPr>
        </p:nvSpPr>
        <p:spPr/>
        <p:txBody>
          <a:bodyPr/>
          <a:lstStyle/>
          <a:p>
            <a:fld id="{24D2F596-B250-E649-AFF0-5D7C58A4148A}" type="slidenum">
              <a:rPr lang="en-US" smtClean="0"/>
              <a:t>34</a:t>
            </a:fld>
            <a:endParaRPr lang="en-US"/>
          </a:p>
        </p:txBody>
      </p:sp>
    </p:spTree>
    <p:extLst>
      <p:ext uri="{BB962C8B-B14F-4D97-AF65-F5344CB8AC3E}">
        <p14:creationId xmlns:p14="http://schemas.microsoft.com/office/powerpoint/2010/main" val="3339277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were to continue, these are my ideas, and open to change</a:t>
            </a:r>
          </a:p>
        </p:txBody>
      </p:sp>
      <p:sp>
        <p:nvSpPr>
          <p:cNvPr id="4" name="Slide Number Placeholder 3"/>
          <p:cNvSpPr>
            <a:spLocks noGrp="1"/>
          </p:cNvSpPr>
          <p:nvPr>
            <p:ph type="sldNum" sz="quarter" idx="5"/>
          </p:nvPr>
        </p:nvSpPr>
        <p:spPr/>
        <p:txBody>
          <a:bodyPr/>
          <a:lstStyle/>
          <a:p>
            <a:fld id="{24D2F596-B250-E649-AFF0-5D7C58A4148A}" type="slidenum">
              <a:rPr lang="en-US" smtClean="0"/>
              <a:t>35</a:t>
            </a:fld>
            <a:endParaRPr lang="en-US"/>
          </a:p>
        </p:txBody>
      </p:sp>
    </p:spTree>
    <p:extLst>
      <p:ext uri="{BB962C8B-B14F-4D97-AF65-F5344CB8AC3E}">
        <p14:creationId xmlns:p14="http://schemas.microsoft.com/office/powerpoint/2010/main" val="4241378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2F596-B250-E649-AFF0-5D7C58A4148A}" type="slidenum">
              <a:rPr lang="en-US" smtClean="0"/>
              <a:t>36</a:t>
            </a:fld>
            <a:endParaRPr lang="en-US"/>
          </a:p>
        </p:txBody>
      </p:sp>
    </p:spTree>
    <p:extLst>
      <p:ext uri="{BB962C8B-B14F-4D97-AF65-F5344CB8AC3E}">
        <p14:creationId xmlns:p14="http://schemas.microsoft.com/office/powerpoint/2010/main" val="3207465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”bad” means.</a:t>
            </a:r>
          </a:p>
          <a:p>
            <a:endParaRPr lang="en-US" dirty="0"/>
          </a:p>
        </p:txBody>
      </p:sp>
      <p:sp>
        <p:nvSpPr>
          <p:cNvPr id="4" name="Slide Number Placeholder 3"/>
          <p:cNvSpPr>
            <a:spLocks noGrp="1"/>
          </p:cNvSpPr>
          <p:nvPr>
            <p:ph type="sldNum" sz="quarter" idx="5"/>
          </p:nvPr>
        </p:nvSpPr>
        <p:spPr/>
        <p:txBody>
          <a:bodyPr/>
          <a:lstStyle/>
          <a:p>
            <a:fld id="{24D2F596-B250-E649-AFF0-5D7C58A4148A}" type="slidenum">
              <a:rPr lang="en-US" smtClean="0"/>
              <a:t>4</a:t>
            </a:fld>
            <a:endParaRPr lang="en-US"/>
          </a:p>
        </p:txBody>
      </p:sp>
    </p:spTree>
    <p:extLst>
      <p:ext uri="{BB962C8B-B14F-4D97-AF65-F5344CB8AC3E}">
        <p14:creationId xmlns:p14="http://schemas.microsoft.com/office/powerpoint/2010/main" val="686403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E87B2-DAAF-777A-6CBC-9DA3BB6C2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C44074-E0F7-0D63-FC05-B630849386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BDCF6B-6B42-6997-BE77-12EFE84FC941}"/>
              </a:ext>
            </a:extLst>
          </p:cNvPr>
          <p:cNvSpPr>
            <a:spLocks noGrp="1"/>
          </p:cNvSpPr>
          <p:nvPr>
            <p:ph type="body" idx="1"/>
          </p:nvPr>
        </p:nvSpPr>
        <p:spPr/>
        <p:txBody>
          <a:bodyPr/>
          <a:lstStyle/>
          <a:p>
            <a:pPr marL="0" algn="l" defTabSz="914400" rtl="0" eaLnBrk="1" latinLnBrk="0" hangingPunct="1"/>
            <a:endParaRPr lang="he-IL"/>
          </a:p>
        </p:txBody>
      </p:sp>
      <p:sp>
        <p:nvSpPr>
          <p:cNvPr id="4" name="Slide Number Placeholder 3">
            <a:extLst>
              <a:ext uri="{FF2B5EF4-FFF2-40B4-BE49-F238E27FC236}">
                <a16:creationId xmlns:a16="http://schemas.microsoft.com/office/drawing/2014/main" id="{A9E439F4-0E72-2F1E-C609-CA7BCC15A8DB}"/>
              </a:ext>
            </a:extLst>
          </p:cNvPr>
          <p:cNvSpPr>
            <a:spLocks noGrp="1"/>
          </p:cNvSpPr>
          <p:nvPr>
            <p:ph type="sldNum" sz="quarter" idx="10"/>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1535057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couple of words. Will elaborate more on this in the next slides. </a:t>
            </a:r>
          </a:p>
        </p:txBody>
      </p:sp>
      <p:sp>
        <p:nvSpPr>
          <p:cNvPr id="4" name="Slide Number Placeholder 3"/>
          <p:cNvSpPr>
            <a:spLocks noGrp="1"/>
          </p:cNvSpPr>
          <p:nvPr>
            <p:ph type="sldNum" sz="quarter" idx="5"/>
          </p:nvPr>
        </p:nvSpPr>
        <p:spPr/>
        <p:txBody>
          <a:bodyPr/>
          <a:lstStyle/>
          <a:p>
            <a:fld id="{24D2F596-B250-E649-AFF0-5D7C58A4148A}" type="slidenum">
              <a:rPr lang="en-US" smtClean="0"/>
              <a:t>6</a:t>
            </a:fld>
            <a:endParaRPr lang="en-US"/>
          </a:p>
        </p:txBody>
      </p:sp>
    </p:spTree>
    <p:extLst>
      <p:ext uri="{BB962C8B-B14F-4D97-AF65-F5344CB8AC3E}">
        <p14:creationId xmlns:p14="http://schemas.microsoft.com/office/powerpoint/2010/main" val="426572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BE0F2-1870-D81A-8721-E244AA850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3401F-B8D9-95B7-E718-A902089D18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2C09C-F03A-2EEA-C19E-7905A2AF1C23}"/>
              </a:ext>
            </a:extLst>
          </p:cNvPr>
          <p:cNvSpPr>
            <a:spLocks noGrp="1"/>
          </p:cNvSpPr>
          <p:nvPr>
            <p:ph type="body" idx="1"/>
          </p:nvPr>
        </p:nvSpPr>
        <p:spPr/>
        <p:txBody>
          <a:bodyPr/>
          <a:lstStyle/>
          <a:p>
            <a:r>
              <a:rPr lang="en-US" dirty="0"/>
              <a:t>A couple of words. Will elaborate more on this in the next slides. </a:t>
            </a:r>
          </a:p>
        </p:txBody>
      </p:sp>
      <p:sp>
        <p:nvSpPr>
          <p:cNvPr id="4" name="Slide Number Placeholder 3">
            <a:extLst>
              <a:ext uri="{FF2B5EF4-FFF2-40B4-BE49-F238E27FC236}">
                <a16:creationId xmlns:a16="http://schemas.microsoft.com/office/drawing/2014/main" id="{BCE9FFD9-A062-A41F-49F8-BEE5F2B3A315}"/>
              </a:ext>
            </a:extLst>
          </p:cNvPr>
          <p:cNvSpPr>
            <a:spLocks noGrp="1"/>
          </p:cNvSpPr>
          <p:nvPr>
            <p:ph type="sldNum" sz="quarter" idx="5"/>
          </p:nvPr>
        </p:nvSpPr>
        <p:spPr/>
        <p:txBody>
          <a:bodyPr/>
          <a:lstStyle/>
          <a:p>
            <a:fld id="{24D2F596-B250-E649-AFF0-5D7C58A4148A}" type="slidenum">
              <a:rPr lang="en-US" smtClean="0"/>
              <a:t>7</a:t>
            </a:fld>
            <a:endParaRPr lang="en-US"/>
          </a:p>
        </p:txBody>
      </p:sp>
    </p:spTree>
    <p:extLst>
      <p:ext uri="{BB962C8B-B14F-4D97-AF65-F5344CB8AC3E}">
        <p14:creationId xmlns:p14="http://schemas.microsoft.com/office/powerpoint/2010/main" val="341691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randomly initiated students, I created models artificially as well. </a:t>
            </a:r>
          </a:p>
        </p:txBody>
      </p:sp>
      <p:sp>
        <p:nvSpPr>
          <p:cNvPr id="4" name="Slide Number Placeholder 3"/>
          <p:cNvSpPr>
            <a:spLocks noGrp="1"/>
          </p:cNvSpPr>
          <p:nvPr>
            <p:ph type="sldNum" sz="quarter" idx="5"/>
          </p:nvPr>
        </p:nvSpPr>
        <p:spPr/>
        <p:txBody>
          <a:bodyPr/>
          <a:lstStyle/>
          <a:p>
            <a:fld id="{24D2F596-B250-E649-AFF0-5D7C58A4148A}" type="slidenum">
              <a:rPr lang="en-US" smtClean="0"/>
              <a:t>8</a:t>
            </a:fld>
            <a:endParaRPr lang="en-US"/>
          </a:p>
        </p:txBody>
      </p:sp>
    </p:spTree>
    <p:extLst>
      <p:ext uri="{BB962C8B-B14F-4D97-AF65-F5344CB8AC3E}">
        <p14:creationId xmlns:p14="http://schemas.microsoft.com/office/powerpoint/2010/main" val="8443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EC645-69FB-68E3-33D4-1176677958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043EE5-FE4A-BFA7-1E10-F458D3EBB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C025A6-F204-ADFC-9C3B-1EE3E8D000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66590-C670-3EB1-5BFA-AFEB61C85CE1}"/>
              </a:ext>
            </a:extLst>
          </p:cNvPr>
          <p:cNvSpPr>
            <a:spLocks noGrp="1"/>
          </p:cNvSpPr>
          <p:nvPr>
            <p:ph type="sldNum" sz="quarter" idx="5"/>
          </p:nvPr>
        </p:nvSpPr>
        <p:spPr/>
        <p:txBody>
          <a:bodyPr/>
          <a:lstStyle/>
          <a:p>
            <a:fld id="{24D2F596-B250-E649-AFF0-5D7C58A4148A}" type="slidenum">
              <a:rPr lang="en-US" smtClean="0"/>
              <a:t>9</a:t>
            </a:fld>
            <a:endParaRPr lang="en-US"/>
          </a:p>
        </p:txBody>
      </p:sp>
    </p:spTree>
    <p:extLst>
      <p:ext uri="{BB962C8B-B14F-4D97-AF65-F5344CB8AC3E}">
        <p14:creationId xmlns:p14="http://schemas.microsoft.com/office/powerpoint/2010/main" val="2979151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4/7/25</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802454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606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959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68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75637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061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388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03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450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500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4/7/25</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393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4/7/25</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668854722"/>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2109.0446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arxiv.org/abs/2405.14425" TargetMode="External"/><Relationship Id="rId7" Type="http://schemas.openxmlformats.org/officeDocument/2006/relationships/hyperlink" Target="https://neurallatents.github.i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doi.org/10.48550/arXiv.2109.04463" TargetMode="External"/><Relationship Id="rId5" Type="http://schemas.openxmlformats.org/officeDocument/2006/relationships/hyperlink" Target="https://pubmed.ncbi.nlm.nih.gov/37043892/" TargetMode="External"/><Relationship Id="rId4" Type="http://schemas.openxmlformats.org/officeDocument/2006/relationships/hyperlink" Target="https://doi.org/10.1016/j.conb.2021.10.01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21.png"/><Relationship Id="rId42" Type="http://schemas.openxmlformats.org/officeDocument/2006/relationships/customXml" Target="../ink/ink20.xml"/><Relationship Id="rId47" Type="http://schemas.openxmlformats.org/officeDocument/2006/relationships/image" Target="../media/image34.png"/><Relationship Id="rId63" Type="http://schemas.openxmlformats.org/officeDocument/2006/relationships/image" Target="../media/image42.png"/><Relationship Id="rId68" Type="http://schemas.openxmlformats.org/officeDocument/2006/relationships/customXml" Target="../ink/ink33.xml"/><Relationship Id="rId16" Type="http://schemas.openxmlformats.org/officeDocument/2006/relationships/customXml" Target="../ink/ink7.xml"/><Relationship Id="rId11" Type="http://schemas.openxmlformats.org/officeDocument/2006/relationships/image" Target="../media/image16.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9.png"/><Relationship Id="rId40" Type="http://schemas.openxmlformats.org/officeDocument/2006/relationships/customXml" Target="../ink/ink19.xml"/><Relationship Id="rId45" Type="http://schemas.openxmlformats.org/officeDocument/2006/relationships/image" Target="../media/image33.png"/><Relationship Id="rId53" Type="http://schemas.openxmlformats.org/officeDocument/2006/relationships/image" Target="../media/image37.png"/><Relationship Id="rId58" Type="http://schemas.openxmlformats.org/officeDocument/2006/relationships/customXml" Target="../ink/ink28.xml"/><Relationship Id="rId66" Type="http://schemas.openxmlformats.org/officeDocument/2006/relationships/customXml" Target="../ink/ink32.xml"/><Relationship Id="rId74" Type="http://schemas.openxmlformats.org/officeDocument/2006/relationships/customXml" Target="../ink/ink36.xml"/><Relationship Id="rId79" Type="http://schemas.openxmlformats.org/officeDocument/2006/relationships/image" Target="../media/image50.png"/><Relationship Id="rId5" Type="http://schemas.openxmlformats.org/officeDocument/2006/relationships/image" Target="../media/image130.png"/><Relationship Id="rId61" Type="http://schemas.openxmlformats.org/officeDocument/2006/relationships/image" Target="../media/image41.png"/><Relationship Id="rId19" Type="http://schemas.openxmlformats.org/officeDocument/2006/relationships/image" Target="../media/image2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4.png"/><Relationship Id="rId30" Type="http://schemas.openxmlformats.org/officeDocument/2006/relationships/customXml" Target="../ink/ink14.xml"/><Relationship Id="rId35" Type="http://schemas.openxmlformats.org/officeDocument/2006/relationships/image" Target="../media/image28.png"/><Relationship Id="rId43" Type="http://schemas.openxmlformats.org/officeDocument/2006/relationships/image" Target="../media/image32.png"/><Relationship Id="rId48" Type="http://schemas.openxmlformats.org/officeDocument/2006/relationships/customXml" Target="../ink/ink23.xml"/><Relationship Id="rId56" Type="http://schemas.openxmlformats.org/officeDocument/2006/relationships/customXml" Target="../ink/ink27.xml"/><Relationship Id="rId64" Type="http://schemas.openxmlformats.org/officeDocument/2006/relationships/customXml" Target="../ink/ink31.xml"/><Relationship Id="rId69" Type="http://schemas.openxmlformats.org/officeDocument/2006/relationships/image" Target="../media/image45.png"/><Relationship Id="rId77" Type="http://schemas.openxmlformats.org/officeDocument/2006/relationships/image" Target="../media/image49.png"/><Relationship Id="rId8" Type="http://schemas.openxmlformats.org/officeDocument/2006/relationships/customXml" Target="../ink/ink3.xml"/><Relationship Id="rId51" Type="http://schemas.openxmlformats.org/officeDocument/2006/relationships/image" Target="../media/image36.png"/><Relationship Id="rId72" Type="http://schemas.openxmlformats.org/officeDocument/2006/relationships/customXml" Target="../ink/ink35.xml"/><Relationship Id="rId3" Type="http://schemas.openxmlformats.org/officeDocument/2006/relationships/image" Target="../media/image13.png"/><Relationship Id="rId12" Type="http://schemas.openxmlformats.org/officeDocument/2006/relationships/customXml" Target="../ink/ink5.xml"/><Relationship Id="rId17" Type="http://schemas.openxmlformats.org/officeDocument/2006/relationships/image" Target="../media/image19.png"/><Relationship Id="rId25" Type="http://schemas.openxmlformats.org/officeDocument/2006/relationships/image" Target="../media/image23.png"/><Relationship Id="rId33" Type="http://schemas.openxmlformats.org/officeDocument/2006/relationships/image" Target="../media/image27.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image" Target="../media/image40.png"/><Relationship Id="rId67" Type="http://schemas.openxmlformats.org/officeDocument/2006/relationships/image" Target="../media/image44.png"/><Relationship Id="rId20" Type="http://schemas.openxmlformats.org/officeDocument/2006/relationships/customXml" Target="../ink/ink9.xml"/><Relationship Id="rId41" Type="http://schemas.openxmlformats.org/officeDocument/2006/relationships/image" Target="../media/image31.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18.png"/><Relationship Id="rId23" Type="http://schemas.openxmlformats.org/officeDocument/2006/relationships/image" Target="../media/image22.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5.png"/><Relationship Id="rId57" Type="http://schemas.openxmlformats.org/officeDocument/2006/relationships/image" Target="../media/image39.png"/><Relationship Id="rId10" Type="http://schemas.openxmlformats.org/officeDocument/2006/relationships/customXml" Target="../ink/ink4.xml"/><Relationship Id="rId31" Type="http://schemas.openxmlformats.org/officeDocument/2006/relationships/image" Target="../media/image26.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43.png"/><Relationship Id="rId73" Type="http://schemas.openxmlformats.org/officeDocument/2006/relationships/image" Target="../media/image47.png"/><Relationship Id="rId78" Type="http://schemas.openxmlformats.org/officeDocument/2006/relationships/customXml" Target="../ink/ink38.xml"/><Relationship Id="rId4" Type="http://schemas.openxmlformats.org/officeDocument/2006/relationships/customXml" Target="../ink/ink1.xml"/><Relationship Id="rId9" Type="http://schemas.openxmlformats.org/officeDocument/2006/relationships/image" Target="../media/image15.png"/><Relationship Id="rId13" Type="http://schemas.openxmlformats.org/officeDocument/2006/relationships/image" Target="../media/image17.png"/><Relationship Id="rId18" Type="http://schemas.openxmlformats.org/officeDocument/2006/relationships/customXml" Target="../ink/ink8.xml"/><Relationship Id="rId39" Type="http://schemas.openxmlformats.org/officeDocument/2006/relationships/image" Target="../media/image30.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8.png"/><Relationship Id="rId76" Type="http://schemas.openxmlformats.org/officeDocument/2006/relationships/customXml" Target="../ink/ink37.xml"/><Relationship Id="rId7" Type="http://schemas.openxmlformats.org/officeDocument/2006/relationships/image" Target="../media/image14.png"/><Relationship Id="rId71" Type="http://schemas.openxmlformats.org/officeDocument/2006/relationships/image" Target="../media/image46.png"/><Relationship Id="rId2" Type="http://schemas.openxmlformats.org/officeDocument/2006/relationships/notesSlide" Target="../notesSlides/notesSlide8.xml"/><Relationship Id="rId2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BFCAA00-7C7B-2856-731B-F0E072A3E7A8}"/>
              </a:ext>
            </a:extLst>
          </p:cNvPr>
          <p:cNvPicPr>
            <a:picLocks noChangeAspect="1"/>
          </p:cNvPicPr>
          <p:nvPr/>
        </p:nvPicPr>
        <p:blipFill>
          <a:blip r:embed="rId3"/>
          <a:srcRect r="-1" b="24980"/>
          <a:stretch/>
        </p:blipFill>
        <p:spPr>
          <a:xfrm>
            <a:off x="20" y="10"/>
            <a:ext cx="12188932" cy="6857990"/>
          </a:xfrm>
          <a:prstGeom prst="rect">
            <a:avLst/>
          </a:prstGeom>
        </p:spPr>
      </p:pic>
      <p:sp>
        <p:nvSpPr>
          <p:cNvPr id="1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3BA41D95-7FE2-261A-3130-E271251FBDDE}"/>
              </a:ext>
            </a:extLst>
          </p:cNvPr>
          <p:cNvSpPr>
            <a:spLocks noGrp="1"/>
          </p:cNvSpPr>
          <p:nvPr>
            <p:ph type="ctrTitle"/>
          </p:nvPr>
        </p:nvSpPr>
        <p:spPr>
          <a:xfrm>
            <a:off x="92317" y="140580"/>
            <a:ext cx="4647963" cy="3450844"/>
          </a:xfrm>
        </p:spPr>
        <p:txBody>
          <a:bodyPr>
            <a:normAutofit fontScale="90000"/>
          </a:bodyPr>
          <a:lstStyle/>
          <a:p>
            <a:r>
              <a:rPr lang="en-US" sz="4800" dirty="0"/>
              <a:t>Effects of Changes in Time on Latent Variable Models of a Learning Brain</a:t>
            </a:r>
            <a:br>
              <a:rPr lang="en-US" sz="4800" dirty="0"/>
            </a:br>
            <a:endParaRPr lang="en-US" sz="4800" dirty="0"/>
          </a:p>
        </p:txBody>
      </p:sp>
      <p:sp>
        <p:nvSpPr>
          <p:cNvPr id="3" name="Subtitle 2">
            <a:extLst>
              <a:ext uri="{FF2B5EF4-FFF2-40B4-BE49-F238E27FC236}">
                <a16:creationId xmlns:a16="http://schemas.microsoft.com/office/drawing/2014/main" id="{423C8D3B-8564-B552-DE8A-5A3A29C14754}"/>
              </a:ext>
            </a:extLst>
          </p:cNvPr>
          <p:cNvSpPr>
            <a:spLocks noGrp="1"/>
          </p:cNvSpPr>
          <p:nvPr>
            <p:ph type="subTitle" idx="1"/>
          </p:nvPr>
        </p:nvSpPr>
        <p:spPr>
          <a:xfrm>
            <a:off x="62309" y="4242007"/>
            <a:ext cx="4693599" cy="2380083"/>
          </a:xfrm>
        </p:spPr>
        <p:txBody>
          <a:bodyPr>
            <a:normAutofit/>
          </a:bodyPr>
          <a:lstStyle/>
          <a:p>
            <a:r>
              <a:rPr lang="en-US" dirty="0"/>
              <a:t>By Arnold Cheskis</a:t>
            </a:r>
            <a:br>
              <a:rPr lang="en-US" dirty="0"/>
            </a:br>
            <a:br>
              <a:rPr lang="en-US" dirty="0"/>
            </a:br>
            <a:r>
              <a:rPr lang="en-US" dirty="0"/>
              <a:t>Supervised by:</a:t>
            </a:r>
            <a:br>
              <a:rPr lang="en-US" dirty="0"/>
            </a:br>
            <a:r>
              <a:rPr lang="en-US" dirty="0"/>
              <a:t>Kabir Dabholkar (PhD Student)</a:t>
            </a:r>
            <a:br>
              <a:rPr lang="en-US" dirty="0"/>
            </a:br>
            <a:r>
              <a:rPr lang="en-US" dirty="0"/>
              <a:t>Omri Barak (Advisor)</a:t>
            </a:r>
          </a:p>
        </p:txBody>
      </p:sp>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900674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691B5-30DA-AB79-8825-285ED495D643}"/>
              </a:ext>
            </a:extLst>
          </p:cNvPr>
          <p:cNvSpPr>
            <a:spLocks noGrp="1"/>
          </p:cNvSpPr>
          <p:nvPr>
            <p:ph type="title"/>
          </p:nvPr>
        </p:nvSpPr>
        <p:spPr>
          <a:xfrm>
            <a:off x="0" y="58609"/>
            <a:ext cx="12192001" cy="1550419"/>
          </a:xfrm>
        </p:spPr>
        <p:txBody>
          <a:bodyPr>
            <a:normAutofit fontScale="90000"/>
          </a:bodyPr>
          <a:lstStyle/>
          <a:p>
            <a:r>
              <a:rPr lang="en-US" dirty="0"/>
              <a:t>Results – Changes during fitting to T0</a:t>
            </a:r>
            <a:br>
              <a:rPr lang="en-US" dirty="0"/>
            </a:br>
            <a:r>
              <a:rPr lang="en-US" sz="2800" dirty="0"/>
              <a:t>20Epochs 250Iter 100Timesteps 1000Trials expectation maximization </a:t>
            </a:r>
            <a:r>
              <a:rPr lang="en-US" sz="2200" dirty="0"/>
              <a:t>(</a:t>
            </a:r>
            <a:r>
              <a:rPr lang="en-US" sz="2200" dirty="0" err="1"/>
              <a:t>fit_em</a:t>
            </a:r>
            <a:r>
              <a:rPr lang="en-US" sz="2200" dirty="0"/>
              <a:t>)</a:t>
            </a:r>
            <a:endParaRPr lang="en-US" dirty="0"/>
          </a:p>
        </p:txBody>
      </p:sp>
      <p:pic>
        <p:nvPicPr>
          <p:cNvPr id="7" name="Content Placeholder 6">
            <a:extLst>
              <a:ext uri="{FF2B5EF4-FFF2-40B4-BE49-F238E27FC236}">
                <a16:creationId xmlns:a16="http://schemas.microsoft.com/office/drawing/2014/main" id="{556ADEB9-CE5E-7956-A370-97BAD2A062BC}"/>
              </a:ext>
            </a:extLst>
          </p:cNvPr>
          <p:cNvPicPr>
            <a:picLocks noGrp="1" noChangeAspect="1"/>
          </p:cNvPicPr>
          <p:nvPr>
            <p:ph idx="1"/>
          </p:nvPr>
        </p:nvPicPr>
        <p:blipFill>
          <a:blip r:embed="rId3"/>
          <a:stretch>
            <a:fillRect/>
          </a:stretch>
        </p:blipFill>
        <p:spPr>
          <a:xfrm>
            <a:off x="0" y="1292959"/>
            <a:ext cx="12192000" cy="5565041"/>
          </a:xfrm>
          <a:prstGeom prst="rect">
            <a:avLst/>
          </a:prstGeom>
        </p:spPr>
      </p:pic>
    </p:spTree>
    <p:extLst>
      <p:ext uri="{BB962C8B-B14F-4D97-AF65-F5344CB8AC3E}">
        <p14:creationId xmlns:p14="http://schemas.microsoft.com/office/powerpoint/2010/main" val="725853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8A07-990F-02AA-EADB-1502F4DBD2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79FBC3-FBB9-A32B-943B-BD1FC4CE1521}"/>
              </a:ext>
            </a:extLst>
          </p:cNvPr>
          <p:cNvSpPr>
            <a:spLocks noGrp="1"/>
          </p:cNvSpPr>
          <p:nvPr>
            <p:ph type="title"/>
          </p:nvPr>
        </p:nvSpPr>
        <p:spPr>
          <a:xfrm>
            <a:off x="1166696" y="224914"/>
            <a:ext cx="10604290" cy="1550419"/>
          </a:xfrm>
        </p:spPr>
        <p:txBody>
          <a:bodyPr/>
          <a:lstStyle/>
          <a:p>
            <a:r>
              <a:rPr lang="en-US" dirty="0"/>
              <a:t>Closer look on the ”bad” models</a:t>
            </a:r>
          </a:p>
        </p:txBody>
      </p:sp>
      <p:pic>
        <p:nvPicPr>
          <p:cNvPr id="6" name="Content Placeholder 5" descr="A group of graphs with different colored lines&#10;&#10;AI-generated content may be incorrect.">
            <a:extLst>
              <a:ext uri="{FF2B5EF4-FFF2-40B4-BE49-F238E27FC236}">
                <a16:creationId xmlns:a16="http://schemas.microsoft.com/office/drawing/2014/main" id="{25F5F534-0B9B-766A-9C98-FB5DD6B98173}"/>
              </a:ext>
            </a:extLst>
          </p:cNvPr>
          <p:cNvPicPr>
            <a:picLocks noGrp="1" noChangeAspect="1"/>
          </p:cNvPicPr>
          <p:nvPr>
            <p:ph idx="1"/>
          </p:nvPr>
        </p:nvPicPr>
        <p:blipFill>
          <a:blip r:embed="rId3"/>
          <a:stretch>
            <a:fillRect/>
          </a:stretch>
        </p:blipFill>
        <p:spPr>
          <a:xfrm>
            <a:off x="0" y="1000124"/>
            <a:ext cx="12192000" cy="5897577"/>
          </a:xfrm>
        </p:spPr>
      </p:pic>
    </p:spTree>
    <p:extLst>
      <p:ext uri="{BB962C8B-B14F-4D97-AF65-F5344CB8AC3E}">
        <p14:creationId xmlns:p14="http://schemas.microsoft.com/office/powerpoint/2010/main" val="1543679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150B6-F312-F7FD-190F-AEA35CC02F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09997A-5CB6-F6F0-69BD-7733989FCE87}"/>
              </a:ext>
            </a:extLst>
          </p:cNvPr>
          <p:cNvSpPr>
            <a:spLocks noGrp="1"/>
          </p:cNvSpPr>
          <p:nvPr>
            <p:ph type="title"/>
          </p:nvPr>
        </p:nvSpPr>
        <p:spPr>
          <a:xfrm>
            <a:off x="1028910" y="226762"/>
            <a:ext cx="10996076" cy="1550419"/>
          </a:xfrm>
        </p:spPr>
        <p:txBody>
          <a:bodyPr/>
          <a:lstStyle/>
          <a:p>
            <a:r>
              <a:rPr lang="en-US" dirty="0"/>
              <a:t>Closer look on the “good” models</a:t>
            </a:r>
          </a:p>
        </p:txBody>
      </p:sp>
      <p:pic>
        <p:nvPicPr>
          <p:cNvPr id="5" name="Content Placeholder 4" descr="A group of graphs with numbers and lines&#10;&#10;AI-generated content may be incorrect.">
            <a:extLst>
              <a:ext uri="{FF2B5EF4-FFF2-40B4-BE49-F238E27FC236}">
                <a16:creationId xmlns:a16="http://schemas.microsoft.com/office/drawing/2014/main" id="{A7C18898-1EA7-014F-A6EF-E823F9B47C89}"/>
              </a:ext>
            </a:extLst>
          </p:cNvPr>
          <p:cNvPicPr>
            <a:picLocks noGrp="1" noChangeAspect="1"/>
          </p:cNvPicPr>
          <p:nvPr>
            <p:ph idx="1"/>
          </p:nvPr>
        </p:nvPicPr>
        <p:blipFill>
          <a:blip r:embed="rId3"/>
          <a:stretch>
            <a:fillRect/>
          </a:stretch>
        </p:blipFill>
        <p:spPr>
          <a:xfrm>
            <a:off x="0" y="1001971"/>
            <a:ext cx="12192000" cy="5835765"/>
          </a:xfrm>
          <a:prstGeom prst="rect">
            <a:avLst/>
          </a:prstGeom>
        </p:spPr>
      </p:pic>
    </p:spTree>
    <p:extLst>
      <p:ext uri="{BB962C8B-B14F-4D97-AF65-F5344CB8AC3E}">
        <p14:creationId xmlns:p14="http://schemas.microsoft.com/office/powerpoint/2010/main" val="527686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58558-275C-4521-4F21-02A5973C0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46687F-04A9-22DB-B4EF-B4E5BF1611FC}"/>
              </a:ext>
            </a:extLst>
          </p:cNvPr>
          <p:cNvSpPr>
            <a:spLocks noGrp="1"/>
          </p:cNvSpPr>
          <p:nvPr>
            <p:ph type="title"/>
          </p:nvPr>
        </p:nvSpPr>
        <p:spPr>
          <a:xfrm>
            <a:off x="1111721" y="129685"/>
            <a:ext cx="9730778" cy="1550419"/>
          </a:xfrm>
        </p:spPr>
        <p:txBody>
          <a:bodyPr/>
          <a:lstStyle/>
          <a:p>
            <a:r>
              <a:rPr lang="en-US" dirty="0"/>
              <a:t>T0-fitted models fitted again on T1</a:t>
            </a:r>
            <a:br>
              <a:rPr lang="en-US" dirty="0"/>
            </a:br>
            <a:r>
              <a:rPr lang="en-US" sz="2800" dirty="0"/>
              <a:t>20 Epochs with expectation maximization (</a:t>
            </a:r>
            <a:r>
              <a:rPr lang="en-US" sz="2800" dirty="0" err="1"/>
              <a:t>fit_em</a:t>
            </a:r>
            <a:r>
              <a:rPr lang="en-US" sz="2800" dirty="0"/>
              <a:t>)</a:t>
            </a:r>
            <a:endParaRPr lang="en-US" dirty="0"/>
          </a:p>
        </p:txBody>
      </p:sp>
      <p:pic>
        <p:nvPicPr>
          <p:cNvPr id="14" name="Content Placeholder 13">
            <a:extLst>
              <a:ext uri="{FF2B5EF4-FFF2-40B4-BE49-F238E27FC236}">
                <a16:creationId xmlns:a16="http://schemas.microsoft.com/office/drawing/2014/main" id="{3A4B0F1D-D488-19E6-09AF-A2C0DDF544EE}"/>
              </a:ext>
            </a:extLst>
          </p:cNvPr>
          <p:cNvPicPr>
            <a:picLocks noGrp="1" noChangeAspect="1"/>
          </p:cNvPicPr>
          <p:nvPr>
            <p:ph idx="1"/>
          </p:nvPr>
        </p:nvPicPr>
        <p:blipFill>
          <a:blip r:embed="rId3"/>
          <a:stretch>
            <a:fillRect/>
          </a:stretch>
        </p:blipFill>
        <p:spPr>
          <a:xfrm>
            <a:off x="0" y="1466056"/>
            <a:ext cx="12192000" cy="5391944"/>
          </a:xfrm>
          <a:prstGeom prst="rect">
            <a:avLst/>
          </a:prstGeom>
        </p:spPr>
      </p:pic>
    </p:spTree>
    <p:extLst>
      <p:ext uri="{BB962C8B-B14F-4D97-AF65-F5344CB8AC3E}">
        <p14:creationId xmlns:p14="http://schemas.microsoft.com/office/powerpoint/2010/main" val="3141497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8FC6C-48F4-0932-356C-F935D44E9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AB039-30D2-E2D5-16EA-972911D003BB}"/>
              </a:ext>
            </a:extLst>
          </p:cNvPr>
          <p:cNvSpPr>
            <a:spLocks noGrp="1"/>
          </p:cNvSpPr>
          <p:nvPr>
            <p:ph type="title"/>
          </p:nvPr>
        </p:nvSpPr>
        <p:spPr>
          <a:xfrm>
            <a:off x="1166696" y="224914"/>
            <a:ext cx="10604290" cy="1550419"/>
          </a:xfrm>
        </p:spPr>
        <p:txBody>
          <a:bodyPr/>
          <a:lstStyle/>
          <a:p>
            <a:r>
              <a:rPr lang="en-US" dirty="0"/>
              <a:t>Closer look on the ”bad” models</a:t>
            </a:r>
          </a:p>
        </p:txBody>
      </p:sp>
      <p:pic>
        <p:nvPicPr>
          <p:cNvPr id="9" name="Content Placeholder 8">
            <a:extLst>
              <a:ext uri="{FF2B5EF4-FFF2-40B4-BE49-F238E27FC236}">
                <a16:creationId xmlns:a16="http://schemas.microsoft.com/office/drawing/2014/main" id="{AC784606-B8BB-EE57-218A-F1EECDB6CEB6}"/>
              </a:ext>
            </a:extLst>
          </p:cNvPr>
          <p:cNvPicPr>
            <a:picLocks noGrp="1" noChangeAspect="1"/>
          </p:cNvPicPr>
          <p:nvPr>
            <p:ph idx="1"/>
          </p:nvPr>
        </p:nvPicPr>
        <p:blipFill>
          <a:blip r:embed="rId3"/>
          <a:stretch>
            <a:fillRect/>
          </a:stretch>
        </p:blipFill>
        <p:spPr>
          <a:xfrm>
            <a:off x="0" y="1000123"/>
            <a:ext cx="12006470" cy="5857877"/>
          </a:xfrm>
          <a:prstGeom prst="rect">
            <a:avLst/>
          </a:prstGeom>
        </p:spPr>
      </p:pic>
    </p:spTree>
    <p:extLst>
      <p:ext uri="{BB962C8B-B14F-4D97-AF65-F5344CB8AC3E}">
        <p14:creationId xmlns:p14="http://schemas.microsoft.com/office/powerpoint/2010/main" val="3056305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23B31-8AD5-6A62-B54B-154A08590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E813A-8E56-0663-9B0E-51328A6074B3}"/>
              </a:ext>
            </a:extLst>
          </p:cNvPr>
          <p:cNvSpPr>
            <a:spLocks noGrp="1"/>
          </p:cNvSpPr>
          <p:nvPr>
            <p:ph type="title"/>
          </p:nvPr>
        </p:nvSpPr>
        <p:spPr>
          <a:xfrm>
            <a:off x="1028910" y="226762"/>
            <a:ext cx="10996076" cy="1550419"/>
          </a:xfrm>
        </p:spPr>
        <p:txBody>
          <a:bodyPr/>
          <a:lstStyle/>
          <a:p>
            <a:r>
              <a:rPr lang="en-US" dirty="0"/>
              <a:t>Closer look on the “good” models</a:t>
            </a:r>
          </a:p>
        </p:txBody>
      </p:sp>
      <p:pic>
        <p:nvPicPr>
          <p:cNvPr id="15" name="Content Placeholder 14">
            <a:extLst>
              <a:ext uri="{FF2B5EF4-FFF2-40B4-BE49-F238E27FC236}">
                <a16:creationId xmlns:a16="http://schemas.microsoft.com/office/drawing/2014/main" id="{57DE719C-8430-DFEC-EFAA-B60B5B36081A}"/>
              </a:ext>
            </a:extLst>
          </p:cNvPr>
          <p:cNvPicPr>
            <a:picLocks noGrp="1" noChangeAspect="1"/>
          </p:cNvPicPr>
          <p:nvPr>
            <p:ph idx="1"/>
          </p:nvPr>
        </p:nvPicPr>
        <p:blipFill>
          <a:blip r:embed="rId3"/>
          <a:stretch>
            <a:fillRect/>
          </a:stretch>
        </p:blipFill>
        <p:spPr>
          <a:xfrm>
            <a:off x="0" y="1001971"/>
            <a:ext cx="12192000" cy="5867400"/>
          </a:xfrm>
          <a:prstGeom prst="rect">
            <a:avLst/>
          </a:prstGeom>
        </p:spPr>
      </p:pic>
    </p:spTree>
    <p:extLst>
      <p:ext uri="{BB962C8B-B14F-4D97-AF65-F5344CB8AC3E}">
        <p14:creationId xmlns:p14="http://schemas.microsoft.com/office/powerpoint/2010/main" val="4285182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288C8-D73D-B837-A935-60529AB1B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4478F-205B-9A1E-8376-E245188730B0}"/>
              </a:ext>
            </a:extLst>
          </p:cNvPr>
          <p:cNvSpPr>
            <a:spLocks noGrp="1"/>
          </p:cNvSpPr>
          <p:nvPr>
            <p:ph type="title"/>
          </p:nvPr>
        </p:nvSpPr>
        <p:spPr>
          <a:xfrm>
            <a:off x="701818" y="0"/>
            <a:ext cx="9730778" cy="1550419"/>
          </a:xfrm>
        </p:spPr>
        <p:txBody>
          <a:bodyPr/>
          <a:lstStyle/>
          <a:p>
            <a:r>
              <a:rPr lang="en-US" dirty="0"/>
              <a:t>Fitting to T1</a:t>
            </a:r>
            <a:br>
              <a:rPr lang="en-US" dirty="0"/>
            </a:br>
            <a:r>
              <a:rPr lang="en-US" sz="2800" dirty="0"/>
              <a:t>different run- unknown parameters</a:t>
            </a:r>
            <a:endParaRPr lang="en-US" dirty="0"/>
          </a:p>
        </p:txBody>
      </p:sp>
      <p:pic>
        <p:nvPicPr>
          <p:cNvPr id="5" name="Content Placeholder 4">
            <a:extLst>
              <a:ext uri="{FF2B5EF4-FFF2-40B4-BE49-F238E27FC236}">
                <a16:creationId xmlns:a16="http://schemas.microsoft.com/office/drawing/2014/main" id="{0A075E1E-797B-6ECE-A324-22E4E8A9465D}"/>
              </a:ext>
            </a:extLst>
          </p:cNvPr>
          <p:cNvPicPr>
            <a:picLocks noGrp="1" noChangeAspect="1"/>
          </p:cNvPicPr>
          <p:nvPr>
            <p:ph idx="1"/>
          </p:nvPr>
        </p:nvPicPr>
        <p:blipFill>
          <a:blip r:embed="rId3"/>
          <a:stretch>
            <a:fillRect/>
          </a:stretch>
        </p:blipFill>
        <p:spPr>
          <a:xfrm>
            <a:off x="0" y="1235678"/>
            <a:ext cx="12192000" cy="5622322"/>
          </a:xfrm>
          <a:prstGeom prst="rect">
            <a:avLst/>
          </a:prstGeom>
        </p:spPr>
      </p:pic>
    </p:spTree>
    <p:extLst>
      <p:ext uri="{BB962C8B-B14F-4D97-AF65-F5344CB8AC3E}">
        <p14:creationId xmlns:p14="http://schemas.microsoft.com/office/powerpoint/2010/main" val="3103584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EB59A-6BFC-9B76-7C1A-3A2DFD1CF1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97261-DAA0-A2C2-BAB4-E7371978E9C8}"/>
              </a:ext>
            </a:extLst>
          </p:cNvPr>
          <p:cNvSpPr>
            <a:spLocks noGrp="1"/>
          </p:cNvSpPr>
          <p:nvPr>
            <p:ph type="title"/>
          </p:nvPr>
        </p:nvSpPr>
        <p:spPr>
          <a:xfrm>
            <a:off x="701818" y="0"/>
            <a:ext cx="9730778" cy="1550419"/>
          </a:xfrm>
        </p:spPr>
        <p:txBody>
          <a:bodyPr/>
          <a:lstStyle/>
          <a:p>
            <a:r>
              <a:rPr lang="en-US" dirty="0"/>
              <a:t>Fitting to T2</a:t>
            </a:r>
            <a:br>
              <a:rPr lang="en-US" dirty="0"/>
            </a:br>
            <a:r>
              <a:rPr lang="en-US" sz="2800" dirty="0"/>
              <a:t>different run- unknown parameters</a:t>
            </a:r>
            <a:endParaRPr lang="en-US" dirty="0"/>
          </a:p>
        </p:txBody>
      </p:sp>
      <p:pic>
        <p:nvPicPr>
          <p:cNvPr id="24" name="Content Placeholder 23">
            <a:extLst>
              <a:ext uri="{FF2B5EF4-FFF2-40B4-BE49-F238E27FC236}">
                <a16:creationId xmlns:a16="http://schemas.microsoft.com/office/drawing/2014/main" id="{D38A22B1-63B4-DBDD-2F02-867693D6590D}"/>
              </a:ext>
            </a:extLst>
          </p:cNvPr>
          <p:cNvPicPr>
            <a:picLocks noGrp="1" noChangeAspect="1"/>
          </p:cNvPicPr>
          <p:nvPr>
            <p:ph idx="1"/>
          </p:nvPr>
        </p:nvPicPr>
        <p:blipFill>
          <a:blip r:embed="rId3"/>
          <a:stretch>
            <a:fillRect/>
          </a:stretch>
        </p:blipFill>
        <p:spPr>
          <a:xfrm>
            <a:off x="1" y="1167057"/>
            <a:ext cx="12192000" cy="5694485"/>
          </a:xfrm>
          <a:prstGeom prst="rect">
            <a:avLst/>
          </a:prstGeom>
        </p:spPr>
      </p:pic>
    </p:spTree>
    <p:extLst>
      <p:ext uri="{BB962C8B-B14F-4D97-AF65-F5344CB8AC3E}">
        <p14:creationId xmlns:p14="http://schemas.microsoft.com/office/powerpoint/2010/main" val="280747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7A8A8-B20A-0EE9-C1FA-1459D9A67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EC1F7-6D44-A5F0-9699-A0EA93E34770}"/>
              </a:ext>
            </a:extLst>
          </p:cNvPr>
          <p:cNvSpPr>
            <a:spLocks noGrp="1"/>
          </p:cNvSpPr>
          <p:nvPr>
            <p:ph type="title"/>
          </p:nvPr>
        </p:nvSpPr>
        <p:spPr>
          <a:xfrm>
            <a:off x="1166696" y="224914"/>
            <a:ext cx="10604290" cy="1550419"/>
          </a:xfrm>
        </p:spPr>
        <p:txBody>
          <a:bodyPr/>
          <a:lstStyle/>
          <a:p>
            <a:r>
              <a:rPr lang="en-US" dirty="0"/>
              <a:t>Closer look on the ”bad” models</a:t>
            </a:r>
          </a:p>
        </p:txBody>
      </p:sp>
      <p:pic>
        <p:nvPicPr>
          <p:cNvPr id="12" name="Content Placeholder 11">
            <a:extLst>
              <a:ext uri="{FF2B5EF4-FFF2-40B4-BE49-F238E27FC236}">
                <a16:creationId xmlns:a16="http://schemas.microsoft.com/office/drawing/2014/main" id="{5C758077-6768-D9E0-5144-3DD1F1CA8C14}"/>
              </a:ext>
            </a:extLst>
          </p:cNvPr>
          <p:cNvPicPr>
            <a:picLocks noGrp="1" noChangeAspect="1"/>
          </p:cNvPicPr>
          <p:nvPr>
            <p:ph idx="1"/>
          </p:nvPr>
        </p:nvPicPr>
        <p:blipFill>
          <a:blip r:embed="rId3"/>
          <a:stretch>
            <a:fillRect/>
          </a:stretch>
        </p:blipFill>
        <p:spPr>
          <a:xfrm>
            <a:off x="0" y="1156781"/>
            <a:ext cx="12192000" cy="5715000"/>
          </a:xfrm>
          <a:prstGeom prst="rect">
            <a:avLst/>
          </a:prstGeom>
        </p:spPr>
      </p:pic>
    </p:spTree>
    <p:extLst>
      <p:ext uri="{BB962C8B-B14F-4D97-AF65-F5344CB8AC3E}">
        <p14:creationId xmlns:p14="http://schemas.microsoft.com/office/powerpoint/2010/main" val="1469286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206E4-E0BE-44ED-763A-72E1C2A461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55C0D3-DD4D-9242-A0D3-60728BE044FC}"/>
              </a:ext>
            </a:extLst>
          </p:cNvPr>
          <p:cNvSpPr>
            <a:spLocks noGrp="1"/>
          </p:cNvSpPr>
          <p:nvPr>
            <p:ph type="title"/>
          </p:nvPr>
        </p:nvSpPr>
        <p:spPr>
          <a:xfrm>
            <a:off x="1028910" y="226762"/>
            <a:ext cx="10996076" cy="1550419"/>
          </a:xfrm>
        </p:spPr>
        <p:txBody>
          <a:bodyPr/>
          <a:lstStyle/>
          <a:p>
            <a:r>
              <a:rPr lang="en-US" dirty="0"/>
              <a:t>Closer look on the “good” models</a:t>
            </a:r>
          </a:p>
        </p:txBody>
      </p:sp>
      <p:pic>
        <p:nvPicPr>
          <p:cNvPr id="5" name="Content Placeholder 4" descr="A group of graphs with numbers and lines&#10;&#10;AI-generated content may be incorrect.">
            <a:extLst>
              <a:ext uri="{FF2B5EF4-FFF2-40B4-BE49-F238E27FC236}">
                <a16:creationId xmlns:a16="http://schemas.microsoft.com/office/drawing/2014/main" id="{938A2800-C1F1-3CF2-805E-D15A2E6E955A}"/>
              </a:ext>
            </a:extLst>
          </p:cNvPr>
          <p:cNvPicPr>
            <a:picLocks noGrp="1" noChangeAspect="1"/>
          </p:cNvPicPr>
          <p:nvPr>
            <p:ph idx="1"/>
          </p:nvPr>
        </p:nvPicPr>
        <p:blipFill>
          <a:blip r:embed="rId3"/>
          <a:stretch>
            <a:fillRect/>
          </a:stretch>
        </p:blipFill>
        <p:spPr>
          <a:xfrm>
            <a:off x="0" y="1022235"/>
            <a:ext cx="12192000" cy="5835765"/>
          </a:xfrm>
          <a:prstGeom prst="rect">
            <a:avLst/>
          </a:prstGeom>
        </p:spPr>
      </p:pic>
      <p:pic>
        <p:nvPicPr>
          <p:cNvPr id="3" name="Content Placeholder 8">
            <a:extLst>
              <a:ext uri="{FF2B5EF4-FFF2-40B4-BE49-F238E27FC236}">
                <a16:creationId xmlns:a16="http://schemas.microsoft.com/office/drawing/2014/main" id="{1E595560-A0BE-5CCC-75B6-BB45E4016AE6}"/>
              </a:ext>
            </a:extLst>
          </p:cNvPr>
          <p:cNvPicPr>
            <a:picLocks noChangeAspect="1"/>
          </p:cNvPicPr>
          <p:nvPr/>
        </p:nvPicPr>
        <p:blipFill>
          <a:blip r:embed="rId4"/>
          <a:stretch>
            <a:fillRect/>
          </a:stretch>
        </p:blipFill>
        <p:spPr>
          <a:xfrm>
            <a:off x="0" y="1169377"/>
            <a:ext cx="12192000" cy="5688623"/>
          </a:xfrm>
          <a:prstGeom prst="rect">
            <a:avLst/>
          </a:prstGeom>
        </p:spPr>
      </p:pic>
    </p:spTree>
    <p:extLst>
      <p:ext uri="{BB962C8B-B14F-4D97-AF65-F5344CB8AC3E}">
        <p14:creationId xmlns:p14="http://schemas.microsoft.com/office/powerpoint/2010/main" val="59585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Outline</a:t>
            </a:r>
            <a:endParaRPr lang="he-IL" dirty="0">
              <a:solidFill>
                <a:schemeClr val="tx2"/>
              </a:solidFill>
            </a:endParaRPr>
          </a:p>
        </p:txBody>
      </p:sp>
      <p:sp>
        <p:nvSpPr>
          <p:cNvPr id="3" name="Content Placeholder 2"/>
          <p:cNvSpPr>
            <a:spLocks noGrp="1"/>
          </p:cNvSpPr>
          <p:nvPr>
            <p:ph idx="1"/>
          </p:nvPr>
        </p:nvSpPr>
        <p:spPr>
          <a:xfrm>
            <a:off x="1587710" y="1745673"/>
            <a:ext cx="9486690" cy="4656965"/>
          </a:xfrm>
        </p:spPr>
        <p:txBody>
          <a:bodyPr>
            <a:normAutofit/>
          </a:bodyPr>
          <a:lstStyle/>
          <a:p>
            <a:r>
              <a:rPr lang="en-US" dirty="0">
                <a:solidFill>
                  <a:schemeClr val="tx2"/>
                </a:solidFill>
              </a:rPr>
              <a:t>Background </a:t>
            </a:r>
          </a:p>
          <a:p>
            <a:r>
              <a:rPr lang="en-US" dirty="0">
                <a:solidFill>
                  <a:schemeClr val="tx2"/>
                </a:solidFill>
              </a:rPr>
              <a:t>Goal </a:t>
            </a:r>
          </a:p>
          <a:p>
            <a:r>
              <a:rPr lang="en-US" dirty="0">
                <a:solidFill>
                  <a:schemeClr val="tx2"/>
                </a:solidFill>
              </a:rPr>
              <a:t>Motivation</a:t>
            </a:r>
          </a:p>
          <a:p>
            <a:r>
              <a:rPr lang="en-US" dirty="0">
                <a:solidFill>
                  <a:schemeClr val="tx2"/>
                </a:solidFill>
              </a:rPr>
              <a:t>Methods</a:t>
            </a:r>
          </a:p>
          <a:p>
            <a:r>
              <a:rPr lang="en-US" dirty="0">
                <a:solidFill>
                  <a:schemeClr val="tx2"/>
                </a:solidFill>
              </a:rPr>
              <a:t>Results</a:t>
            </a:r>
          </a:p>
          <a:p>
            <a:r>
              <a:rPr lang="en-US" dirty="0">
                <a:solidFill>
                  <a:schemeClr val="tx2"/>
                </a:solidFill>
              </a:rPr>
              <a:t>Conclusions</a:t>
            </a:r>
          </a:p>
          <a:p>
            <a:r>
              <a:rPr lang="en-US" dirty="0">
                <a:solidFill>
                  <a:schemeClr val="tx2"/>
                </a:solidFill>
              </a:rPr>
              <a:t>Challenges</a:t>
            </a:r>
          </a:p>
          <a:p>
            <a:r>
              <a:rPr lang="en-US" dirty="0">
                <a:solidFill>
                  <a:schemeClr val="tx2"/>
                </a:solidFill>
              </a:rPr>
              <a:t>References</a:t>
            </a:r>
          </a:p>
          <a:p>
            <a:pPr marL="0" indent="0">
              <a:buNone/>
            </a:pPr>
            <a:endParaRPr lang="en-US" dirty="0">
              <a:solidFill>
                <a:schemeClr val="tx2"/>
              </a:solidFill>
            </a:endParaRPr>
          </a:p>
          <a:p>
            <a:pPr marL="857250" lvl="1" indent="-457200"/>
            <a:endParaRPr lang="he-IL" dirty="0">
              <a:solidFill>
                <a:schemeClr val="tx2"/>
              </a:solidFill>
            </a:endParaRPr>
          </a:p>
        </p:txBody>
      </p:sp>
      <p:sp>
        <p:nvSpPr>
          <p:cNvPr id="4" name="Slide Number Placeholder 3">
            <a:extLst>
              <a:ext uri="{FF2B5EF4-FFF2-40B4-BE49-F238E27FC236}">
                <a16:creationId xmlns:a16="http://schemas.microsoft.com/office/drawing/2014/main" id="{E95AF7FE-63B6-15C3-6BCB-2FBD65CA409D}"/>
              </a:ext>
            </a:extLst>
          </p:cNvPr>
          <p:cNvSpPr>
            <a:spLocks noGrp="1"/>
          </p:cNvSpPr>
          <p:nvPr>
            <p:ph type="sldNum" sz="quarter" idx="12"/>
          </p:nvPr>
        </p:nvSpPr>
        <p:spPr/>
        <p:txBody>
          <a:bodyPr/>
          <a:lstStyle/>
          <a:p>
            <a:fld id="{B01D9778-10B4-40FB-B4E4-44FA89A86639}" type="slidenum">
              <a:rPr lang="en-US" smtClean="0"/>
              <a:pPr/>
              <a:t>2</a:t>
            </a:fld>
            <a:endParaRPr lang="en-US"/>
          </a:p>
        </p:txBody>
      </p:sp>
    </p:spTree>
    <p:extLst>
      <p:ext uri="{BB962C8B-B14F-4D97-AF65-F5344CB8AC3E}">
        <p14:creationId xmlns:p14="http://schemas.microsoft.com/office/powerpoint/2010/main" val="4064217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E5AD-891D-D437-8355-1D1E67E59F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61EB10-156C-8F4C-2AD6-71C1B3FDDB49}"/>
              </a:ext>
            </a:extLst>
          </p:cNvPr>
          <p:cNvSpPr>
            <a:spLocks noGrp="1"/>
          </p:cNvSpPr>
          <p:nvPr>
            <p:ph type="title"/>
          </p:nvPr>
        </p:nvSpPr>
        <p:spPr>
          <a:xfrm>
            <a:off x="650929" y="-139485"/>
            <a:ext cx="11541071" cy="1550419"/>
          </a:xfrm>
        </p:spPr>
        <p:txBody>
          <a:bodyPr>
            <a:normAutofit/>
          </a:bodyPr>
          <a:lstStyle/>
          <a:p>
            <a:r>
              <a:rPr lang="en-US" dirty="0"/>
              <a:t>Same run with less data –T0 fit</a:t>
            </a:r>
            <a:br>
              <a:rPr lang="en-US" dirty="0"/>
            </a:br>
            <a:r>
              <a:rPr lang="en-US" sz="3100" dirty="0"/>
              <a:t>20Epochs_30Iter_50Timesteps_100Trials</a:t>
            </a:r>
            <a:endParaRPr lang="en-US" dirty="0"/>
          </a:p>
        </p:txBody>
      </p:sp>
      <p:pic>
        <p:nvPicPr>
          <p:cNvPr id="5" name="Content Placeholder 4">
            <a:extLst>
              <a:ext uri="{FF2B5EF4-FFF2-40B4-BE49-F238E27FC236}">
                <a16:creationId xmlns:a16="http://schemas.microsoft.com/office/drawing/2014/main" id="{D4E5280A-545E-02D8-3994-AAD68ADDC159}"/>
              </a:ext>
            </a:extLst>
          </p:cNvPr>
          <p:cNvPicPr>
            <a:picLocks noGrp="1" noChangeAspect="1"/>
          </p:cNvPicPr>
          <p:nvPr>
            <p:ph idx="1"/>
          </p:nvPr>
        </p:nvPicPr>
        <p:blipFill>
          <a:blip r:embed="rId3"/>
          <a:stretch>
            <a:fillRect/>
          </a:stretch>
        </p:blipFill>
        <p:spPr>
          <a:xfrm>
            <a:off x="1" y="1298028"/>
            <a:ext cx="12192000" cy="5559972"/>
          </a:xfrm>
          <a:prstGeom prst="rect">
            <a:avLst/>
          </a:prstGeom>
        </p:spPr>
      </p:pic>
    </p:spTree>
    <p:extLst>
      <p:ext uri="{BB962C8B-B14F-4D97-AF65-F5344CB8AC3E}">
        <p14:creationId xmlns:p14="http://schemas.microsoft.com/office/powerpoint/2010/main" val="3921012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504F4-294E-FA96-4D9D-AF0A29B24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BE731-FD6B-98C8-B907-72DBDD5E442B}"/>
              </a:ext>
            </a:extLst>
          </p:cNvPr>
          <p:cNvSpPr>
            <a:spLocks noGrp="1"/>
          </p:cNvSpPr>
          <p:nvPr>
            <p:ph type="title"/>
          </p:nvPr>
        </p:nvSpPr>
        <p:spPr>
          <a:xfrm>
            <a:off x="650929" y="-139485"/>
            <a:ext cx="11541071" cy="1550419"/>
          </a:xfrm>
        </p:spPr>
        <p:txBody>
          <a:bodyPr>
            <a:normAutofit/>
          </a:bodyPr>
          <a:lstStyle/>
          <a:p>
            <a:r>
              <a:rPr lang="en-US" dirty="0"/>
              <a:t>Same run with less data –T1 fit</a:t>
            </a:r>
            <a:br>
              <a:rPr lang="en-US" dirty="0"/>
            </a:br>
            <a:r>
              <a:rPr lang="en-US" sz="3100" dirty="0"/>
              <a:t>20Epochs_30Iter_50Timesteps_100Trials</a:t>
            </a:r>
            <a:endParaRPr lang="en-US" dirty="0"/>
          </a:p>
        </p:txBody>
      </p:sp>
      <p:pic>
        <p:nvPicPr>
          <p:cNvPr id="5" name="Content Placeholder 4">
            <a:extLst>
              <a:ext uri="{FF2B5EF4-FFF2-40B4-BE49-F238E27FC236}">
                <a16:creationId xmlns:a16="http://schemas.microsoft.com/office/drawing/2014/main" id="{7FE1B09B-54E8-3A1E-F10E-911BFB7B4173}"/>
              </a:ext>
            </a:extLst>
          </p:cNvPr>
          <p:cNvPicPr>
            <a:picLocks noGrp="1" noChangeAspect="1"/>
          </p:cNvPicPr>
          <p:nvPr>
            <p:ph idx="1"/>
          </p:nvPr>
        </p:nvPicPr>
        <p:blipFill>
          <a:blip r:embed="rId3"/>
          <a:stretch>
            <a:fillRect/>
          </a:stretch>
        </p:blipFill>
        <p:spPr>
          <a:xfrm>
            <a:off x="1" y="1330271"/>
            <a:ext cx="12192000" cy="5580993"/>
          </a:xfrm>
          <a:prstGeom prst="rect">
            <a:avLst/>
          </a:prstGeom>
        </p:spPr>
      </p:pic>
    </p:spTree>
    <p:extLst>
      <p:ext uri="{BB962C8B-B14F-4D97-AF65-F5344CB8AC3E}">
        <p14:creationId xmlns:p14="http://schemas.microsoft.com/office/powerpoint/2010/main" val="1627389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01E77-9ABD-AF56-EA11-83550690C3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E7C97-0A2C-1C9E-46A1-CAD96E4654E1}"/>
              </a:ext>
            </a:extLst>
          </p:cNvPr>
          <p:cNvSpPr>
            <a:spLocks noGrp="1"/>
          </p:cNvSpPr>
          <p:nvPr>
            <p:ph type="title"/>
          </p:nvPr>
        </p:nvSpPr>
        <p:spPr>
          <a:xfrm>
            <a:off x="650929" y="-139485"/>
            <a:ext cx="11541071" cy="1550419"/>
          </a:xfrm>
        </p:spPr>
        <p:txBody>
          <a:bodyPr>
            <a:normAutofit/>
          </a:bodyPr>
          <a:lstStyle/>
          <a:p>
            <a:r>
              <a:rPr lang="en-US" dirty="0"/>
              <a:t>Same run with less data –T2 fit</a:t>
            </a:r>
            <a:br>
              <a:rPr lang="en-US" dirty="0"/>
            </a:br>
            <a:r>
              <a:rPr lang="en-US" sz="3100" dirty="0"/>
              <a:t>20Epochs_30Iter_50Timesteps_100Trials</a:t>
            </a:r>
            <a:endParaRPr lang="en-US" dirty="0"/>
          </a:p>
        </p:txBody>
      </p:sp>
      <p:pic>
        <p:nvPicPr>
          <p:cNvPr id="6" name="Content Placeholder 5">
            <a:extLst>
              <a:ext uri="{FF2B5EF4-FFF2-40B4-BE49-F238E27FC236}">
                <a16:creationId xmlns:a16="http://schemas.microsoft.com/office/drawing/2014/main" id="{EFAFF4B1-4DF8-CA04-22DF-8D6E6B90EF1B}"/>
              </a:ext>
            </a:extLst>
          </p:cNvPr>
          <p:cNvPicPr>
            <a:picLocks noGrp="1" noChangeAspect="1"/>
          </p:cNvPicPr>
          <p:nvPr>
            <p:ph idx="1"/>
          </p:nvPr>
        </p:nvPicPr>
        <p:blipFill>
          <a:blip r:embed="rId3"/>
          <a:stretch>
            <a:fillRect/>
          </a:stretch>
        </p:blipFill>
        <p:spPr>
          <a:xfrm>
            <a:off x="0" y="1410934"/>
            <a:ext cx="12192000" cy="5433848"/>
          </a:xfrm>
          <a:prstGeom prst="rect">
            <a:avLst/>
          </a:prstGeom>
        </p:spPr>
      </p:pic>
    </p:spTree>
    <p:extLst>
      <p:ext uri="{BB962C8B-B14F-4D97-AF65-F5344CB8AC3E}">
        <p14:creationId xmlns:p14="http://schemas.microsoft.com/office/powerpoint/2010/main" val="2473466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5CB26-BEF6-EF3C-79D1-6C7FE00F45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7A486-4F67-9C8C-32CC-15F29D8D6AB5}"/>
              </a:ext>
            </a:extLst>
          </p:cNvPr>
          <p:cNvSpPr>
            <a:spLocks noGrp="1"/>
          </p:cNvSpPr>
          <p:nvPr>
            <p:ph type="title"/>
          </p:nvPr>
        </p:nvSpPr>
        <p:spPr>
          <a:xfrm>
            <a:off x="673100" y="0"/>
            <a:ext cx="12191999" cy="1550419"/>
          </a:xfrm>
        </p:spPr>
        <p:txBody>
          <a:bodyPr>
            <a:normAutofit/>
          </a:bodyPr>
          <a:lstStyle/>
          <a:p>
            <a:r>
              <a:rPr lang="en-US" dirty="0"/>
              <a:t>Fitted each epoch on a different teacher</a:t>
            </a:r>
            <a:br>
              <a:rPr lang="en-US" dirty="0"/>
            </a:br>
            <a:r>
              <a:rPr lang="en-US" sz="2700" dirty="0"/>
              <a:t>20Epochs 250Iter 100Timesteps 100Trials </a:t>
            </a:r>
            <a:r>
              <a:rPr lang="en-US" sz="2700" dirty="0" err="1"/>
              <a:t>fit_em</a:t>
            </a:r>
            <a:endParaRPr lang="en-US" dirty="0"/>
          </a:p>
        </p:txBody>
      </p:sp>
      <p:pic>
        <p:nvPicPr>
          <p:cNvPr id="6" name="Content Placeholder 5">
            <a:extLst>
              <a:ext uri="{FF2B5EF4-FFF2-40B4-BE49-F238E27FC236}">
                <a16:creationId xmlns:a16="http://schemas.microsoft.com/office/drawing/2014/main" id="{C5DCEAA0-DBE8-8565-B7D5-65470F7C612F}"/>
              </a:ext>
            </a:extLst>
          </p:cNvPr>
          <p:cNvPicPr>
            <a:picLocks noGrp="1" noChangeAspect="1"/>
          </p:cNvPicPr>
          <p:nvPr>
            <p:ph idx="1"/>
          </p:nvPr>
        </p:nvPicPr>
        <p:blipFill>
          <a:blip r:embed="rId3"/>
          <a:stretch>
            <a:fillRect/>
          </a:stretch>
        </p:blipFill>
        <p:spPr>
          <a:xfrm>
            <a:off x="0" y="1184642"/>
            <a:ext cx="12192001" cy="5676900"/>
          </a:xfrm>
          <a:prstGeom prst="rect">
            <a:avLst/>
          </a:prstGeom>
        </p:spPr>
      </p:pic>
    </p:spTree>
    <p:extLst>
      <p:ext uri="{BB962C8B-B14F-4D97-AF65-F5344CB8AC3E}">
        <p14:creationId xmlns:p14="http://schemas.microsoft.com/office/powerpoint/2010/main" val="697555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2A011-C24B-8A29-9CAC-492F25E68F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A6E93-8F61-CB3D-95FF-168EF131BC69}"/>
              </a:ext>
            </a:extLst>
          </p:cNvPr>
          <p:cNvSpPr>
            <a:spLocks noGrp="1"/>
          </p:cNvSpPr>
          <p:nvPr>
            <p:ph type="title"/>
          </p:nvPr>
        </p:nvSpPr>
        <p:spPr>
          <a:xfrm>
            <a:off x="673100" y="0"/>
            <a:ext cx="12191999" cy="1550419"/>
          </a:xfrm>
        </p:spPr>
        <p:txBody>
          <a:bodyPr>
            <a:normAutofit/>
          </a:bodyPr>
          <a:lstStyle/>
          <a:p>
            <a:r>
              <a:rPr lang="en-US" dirty="0"/>
              <a:t>Closer look on the ”bad” models</a:t>
            </a:r>
            <a:br>
              <a:rPr lang="en-US" dirty="0"/>
            </a:br>
            <a:endParaRPr lang="en-US" dirty="0"/>
          </a:p>
        </p:txBody>
      </p:sp>
      <p:pic>
        <p:nvPicPr>
          <p:cNvPr id="11" name="Content Placeholder 10">
            <a:extLst>
              <a:ext uri="{FF2B5EF4-FFF2-40B4-BE49-F238E27FC236}">
                <a16:creationId xmlns:a16="http://schemas.microsoft.com/office/drawing/2014/main" id="{0AE7A2F5-8AB2-F293-A898-8CC6EA58A458}"/>
              </a:ext>
            </a:extLst>
          </p:cNvPr>
          <p:cNvPicPr>
            <a:picLocks noGrp="1" noChangeAspect="1"/>
          </p:cNvPicPr>
          <p:nvPr>
            <p:ph idx="1"/>
          </p:nvPr>
        </p:nvPicPr>
        <p:blipFill>
          <a:blip r:embed="rId3"/>
          <a:stretch>
            <a:fillRect/>
          </a:stretch>
        </p:blipFill>
        <p:spPr>
          <a:xfrm>
            <a:off x="0" y="841742"/>
            <a:ext cx="12192001" cy="6028592"/>
          </a:xfrm>
          <a:prstGeom prst="rect">
            <a:avLst/>
          </a:prstGeom>
        </p:spPr>
      </p:pic>
    </p:spTree>
    <p:extLst>
      <p:ext uri="{BB962C8B-B14F-4D97-AF65-F5344CB8AC3E}">
        <p14:creationId xmlns:p14="http://schemas.microsoft.com/office/powerpoint/2010/main" val="2528075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8EC7E-D77B-6E8B-9EAA-A182363B3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48B133-A60C-56DF-B928-1A76723A0122}"/>
              </a:ext>
            </a:extLst>
          </p:cNvPr>
          <p:cNvSpPr>
            <a:spLocks noGrp="1"/>
          </p:cNvSpPr>
          <p:nvPr>
            <p:ph type="title"/>
          </p:nvPr>
        </p:nvSpPr>
        <p:spPr>
          <a:xfrm>
            <a:off x="673100" y="0"/>
            <a:ext cx="12191999" cy="1550419"/>
          </a:xfrm>
        </p:spPr>
        <p:txBody>
          <a:bodyPr>
            <a:normAutofit/>
          </a:bodyPr>
          <a:lstStyle/>
          <a:p>
            <a:r>
              <a:rPr lang="en-US" dirty="0"/>
              <a:t>Closer look on the “good” models</a:t>
            </a:r>
            <a:br>
              <a:rPr lang="en-US" dirty="0"/>
            </a:br>
            <a:endParaRPr lang="en-US" dirty="0"/>
          </a:p>
        </p:txBody>
      </p:sp>
      <p:pic>
        <p:nvPicPr>
          <p:cNvPr id="11" name="Content Placeholder 10">
            <a:extLst>
              <a:ext uri="{FF2B5EF4-FFF2-40B4-BE49-F238E27FC236}">
                <a16:creationId xmlns:a16="http://schemas.microsoft.com/office/drawing/2014/main" id="{FBBAB0F5-F497-A09C-228E-08A1EEDB7E06}"/>
              </a:ext>
            </a:extLst>
          </p:cNvPr>
          <p:cNvPicPr>
            <a:picLocks noGrp="1" noChangeAspect="1"/>
          </p:cNvPicPr>
          <p:nvPr>
            <p:ph idx="1"/>
          </p:nvPr>
        </p:nvPicPr>
        <p:blipFill>
          <a:blip r:embed="rId3"/>
          <a:stretch>
            <a:fillRect/>
          </a:stretch>
        </p:blipFill>
        <p:spPr>
          <a:xfrm>
            <a:off x="0" y="912080"/>
            <a:ext cx="12192001" cy="5967046"/>
          </a:xfrm>
          <a:prstGeom prst="rect">
            <a:avLst/>
          </a:prstGeom>
        </p:spPr>
      </p:pic>
    </p:spTree>
    <p:extLst>
      <p:ext uri="{BB962C8B-B14F-4D97-AF65-F5344CB8AC3E}">
        <p14:creationId xmlns:p14="http://schemas.microsoft.com/office/powerpoint/2010/main" val="1521541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D5FF5-B96D-AFB5-1ABF-B382FD826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F565B5-19BB-48B0-4E62-3500DE301A42}"/>
              </a:ext>
            </a:extLst>
          </p:cNvPr>
          <p:cNvSpPr>
            <a:spLocks noGrp="1"/>
          </p:cNvSpPr>
          <p:nvPr>
            <p:ph type="title"/>
          </p:nvPr>
        </p:nvSpPr>
        <p:spPr>
          <a:xfrm>
            <a:off x="673100" y="0"/>
            <a:ext cx="12191999" cy="1550419"/>
          </a:xfrm>
        </p:spPr>
        <p:txBody>
          <a:bodyPr>
            <a:normAutofit/>
          </a:bodyPr>
          <a:lstStyle/>
          <a:p>
            <a:r>
              <a:rPr lang="en-US" dirty="0"/>
              <a:t>Overly rapid transitions</a:t>
            </a:r>
            <a:br>
              <a:rPr lang="en-US" dirty="0"/>
            </a:br>
            <a:r>
              <a:rPr lang="en-US" sz="2700" dirty="0"/>
              <a:t>Multi-T-fit_20Epochs_10Iter_10Timesteps_10Trials_SGD=False</a:t>
            </a:r>
            <a:endParaRPr lang="en-US" dirty="0"/>
          </a:p>
        </p:txBody>
      </p:sp>
      <p:pic>
        <p:nvPicPr>
          <p:cNvPr id="5" name="Content Placeholder 4">
            <a:extLst>
              <a:ext uri="{FF2B5EF4-FFF2-40B4-BE49-F238E27FC236}">
                <a16:creationId xmlns:a16="http://schemas.microsoft.com/office/drawing/2014/main" id="{469B8ED3-FB65-2447-2DF2-2A9719E29C6E}"/>
              </a:ext>
            </a:extLst>
          </p:cNvPr>
          <p:cNvPicPr>
            <a:picLocks noGrp="1" noChangeAspect="1"/>
          </p:cNvPicPr>
          <p:nvPr>
            <p:ph idx="1"/>
          </p:nvPr>
        </p:nvPicPr>
        <p:blipFill>
          <a:blip r:embed="rId3"/>
          <a:stretch>
            <a:fillRect/>
          </a:stretch>
        </p:blipFill>
        <p:spPr>
          <a:xfrm>
            <a:off x="0" y="1334111"/>
            <a:ext cx="12192000" cy="5536223"/>
          </a:xfrm>
          <a:prstGeom prst="rect">
            <a:avLst/>
          </a:prstGeom>
        </p:spPr>
      </p:pic>
    </p:spTree>
    <p:extLst>
      <p:ext uri="{BB962C8B-B14F-4D97-AF65-F5344CB8AC3E}">
        <p14:creationId xmlns:p14="http://schemas.microsoft.com/office/powerpoint/2010/main" val="587285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6F95D-5D7C-07CA-48D3-3D3331619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F23DB-F2F4-9D5B-5DCA-F2B1FFC90048}"/>
              </a:ext>
            </a:extLst>
          </p:cNvPr>
          <p:cNvSpPr>
            <a:spLocks noGrp="1"/>
          </p:cNvSpPr>
          <p:nvPr>
            <p:ph type="title"/>
          </p:nvPr>
        </p:nvSpPr>
        <p:spPr>
          <a:xfrm>
            <a:off x="673100" y="0"/>
            <a:ext cx="12191999" cy="1550419"/>
          </a:xfrm>
        </p:spPr>
        <p:txBody>
          <a:bodyPr>
            <a:normAutofit/>
          </a:bodyPr>
          <a:lstStyle/>
          <a:p>
            <a:r>
              <a:rPr lang="en-US" dirty="0"/>
              <a:t>Balanced parameters</a:t>
            </a:r>
            <a:br>
              <a:rPr lang="en-US" dirty="0"/>
            </a:br>
            <a:r>
              <a:rPr lang="en-US" sz="2700" dirty="0"/>
              <a:t>20Epochs 30Iter 50Timesteps 10Trials</a:t>
            </a:r>
            <a:endParaRPr lang="en-US" dirty="0"/>
          </a:p>
        </p:txBody>
      </p:sp>
      <p:pic>
        <p:nvPicPr>
          <p:cNvPr id="9" name="Content Placeholder 8">
            <a:extLst>
              <a:ext uri="{FF2B5EF4-FFF2-40B4-BE49-F238E27FC236}">
                <a16:creationId xmlns:a16="http://schemas.microsoft.com/office/drawing/2014/main" id="{933FD141-3A33-C7BD-13E5-5E5E21D3635B}"/>
              </a:ext>
            </a:extLst>
          </p:cNvPr>
          <p:cNvPicPr>
            <a:picLocks noGrp="1" noChangeAspect="1"/>
          </p:cNvPicPr>
          <p:nvPr>
            <p:ph idx="1"/>
          </p:nvPr>
        </p:nvPicPr>
        <p:blipFill>
          <a:blip r:embed="rId3"/>
          <a:stretch>
            <a:fillRect/>
          </a:stretch>
        </p:blipFill>
        <p:spPr>
          <a:xfrm>
            <a:off x="0" y="1186963"/>
            <a:ext cx="12191999" cy="5671038"/>
          </a:xfrm>
          <a:prstGeom prst="rect">
            <a:avLst/>
          </a:prstGeom>
        </p:spPr>
      </p:pic>
    </p:spTree>
    <p:extLst>
      <p:ext uri="{BB962C8B-B14F-4D97-AF65-F5344CB8AC3E}">
        <p14:creationId xmlns:p14="http://schemas.microsoft.com/office/powerpoint/2010/main" val="2897990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23888-0D4E-EDC8-EC78-3671694E16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8760D9-0D0A-0AD7-86FF-44184359778F}"/>
              </a:ext>
            </a:extLst>
          </p:cNvPr>
          <p:cNvSpPr>
            <a:spLocks noGrp="1"/>
          </p:cNvSpPr>
          <p:nvPr>
            <p:ph type="title"/>
          </p:nvPr>
        </p:nvSpPr>
        <p:spPr>
          <a:xfrm>
            <a:off x="673100" y="0"/>
            <a:ext cx="12191999" cy="1550419"/>
          </a:xfrm>
        </p:spPr>
        <p:txBody>
          <a:bodyPr>
            <a:normAutofit/>
          </a:bodyPr>
          <a:lstStyle/>
          <a:p>
            <a:r>
              <a:rPr lang="en-US" dirty="0"/>
              <a:t>Closer look on the “bad” models</a:t>
            </a:r>
            <a:br>
              <a:rPr lang="en-US" dirty="0"/>
            </a:br>
            <a:endParaRPr lang="en-US" dirty="0"/>
          </a:p>
        </p:txBody>
      </p:sp>
      <p:pic>
        <p:nvPicPr>
          <p:cNvPr id="5" name="Content Placeholder 4">
            <a:extLst>
              <a:ext uri="{FF2B5EF4-FFF2-40B4-BE49-F238E27FC236}">
                <a16:creationId xmlns:a16="http://schemas.microsoft.com/office/drawing/2014/main" id="{91FC7C7B-9B3B-A71D-7DED-11553D24D282}"/>
              </a:ext>
            </a:extLst>
          </p:cNvPr>
          <p:cNvPicPr>
            <a:picLocks noGrp="1" noChangeAspect="1"/>
          </p:cNvPicPr>
          <p:nvPr>
            <p:ph idx="1"/>
          </p:nvPr>
        </p:nvPicPr>
        <p:blipFill>
          <a:blip r:embed="rId3"/>
          <a:stretch>
            <a:fillRect/>
          </a:stretch>
        </p:blipFill>
        <p:spPr>
          <a:xfrm>
            <a:off x="0" y="775209"/>
            <a:ext cx="12192001" cy="6096000"/>
          </a:xfrm>
          <a:prstGeom prst="rect">
            <a:avLst/>
          </a:prstGeom>
        </p:spPr>
      </p:pic>
    </p:spTree>
    <p:extLst>
      <p:ext uri="{BB962C8B-B14F-4D97-AF65-F5344CB8AC3E}">
        <p14:creationId xmlns:p14="http://schemas.microsoft.com/office/powerpoint/2010/main" val="2875762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BB2EB-CFC7-7492-4074-AC92E64F12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750F4-A72A-3FFE-643F-91114AEB9CD1}"/>
              </a:ext>
            </a:extLst>
          </p:cNvPr>
          <p:cNvSpPr>
            <a:spLocks noGrp="1"/>
          </p:cNvSpPr>
          <p:nvPr>
            <p:ph type="title"/>
          </p:nvPr>
        </p:nvSpPr>
        <p:spPr>
          <a:xfrm>
            <a:off x="673100" y="0"/>
            <a:ext cx="12191999" cy="1550419"/>
          </a:xfrm>
        </p:spPr>
        <p:txBody>
          <a:bodyPr>
            <a:normAutofit/>
          </a:bodyPr>
          <a:lstStyle/>
          <a:p>
            <a:r>
              <a:rPr lang="en-US" dirty="0"/>
              <a:t>Closer look on the “good” models</a:t>
            </a:r>
          </a:p>
        </p:txBody>
      </p:sp>
      <p:pic>
        <p:nvPicPr>
          <p:cNvPr id="3" name="Content Placeholder 2">
            <a:extLst>
              <a:ext uri="{FF2B5EF4-FFF2-40B4-BE49-F238E27FC236}">
                <a16:creationId xmlns:a16="http://schemas.microsoft.com/office/drawing/2014/main" id="{E4922A43-3E38-F77D-B74D-895D35B4D90F}"/>
              </a:ext>
            </a:extLst>
          </p:cNvPr>
          <p:cNvPicPr>
            <a:picLocks noGrp="1" noChangeAspect="1"/>
          </p:cNvPicPr>
          <p:nvPr>
            <p:ph idx="1"/>
          </p:nvPr>
        </p:nvPicPr>
        <p:blipFill>
          <a:blip r:embed="rId3"/>
          <a:stretch>
            <a:fillRect/>
          </a:stretch>
        </p:blipFill>
        <p:spPr>
          <a:xfrm>
            <a:off x="0" y="841742"/>
            <a:ext cx="12192001" cy="6011008"/>
          </a:xfrm>
          <a:prstGeom prst="rect">
            <a:avLst/>
          </a:prstGeom>
        </p:spPr>
      </p:pic>
    </p:spTree>
    <p:extLst>
      <p:ext uri="{BB962C8B-B14F-4D97-AF65-F5344CB8AC3E}">
        <p14:creationId xmlns:p14="http://schemas.microsoft.com/office/powerpoint/2010/main" val="329543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7C60215-4B65-B677-072D-9A37F0DAF811}"/>
              </a:ext>
            </a:extLst>
          </p:cNvPr>
          <p:cNvSpPr>
            <a:spLocks noGrp="1"/>
          </p:cNvSpPr>
          <p:nvPr>
            <p:ph type="title"/>
          </p:nvPr>
        </p:nvSpPr>
        <p:spPr>
          <a:xfrm>
            <a:off x="481268" y="265791"/>
            <a:ext cx="5060888" cy="720269"/>
          </a:xfrm>
        </p:spPr>
        <p:txBody>
          <a:bodyPr>
            <a:normAutofit/>
          </a:bodyPr>
          <a:lstStyle/>
          <a:p>
            <a:r>
              <a:rPr lang="en-US" sz="3700" dirty="0"/>
              <a:t>Background</a:t>
            </a:r>
          </a:p>
        </p:txBody>
      </p:sp>
      <p:sp>
        <p:nvSpPr>
          <p:cNvPr id="5" name="TextBox 4">
            <a:extLst>
              <a:ext uri="{FF2B5EF4-FFF2-40B4-BE49-F238E27FC236}">
                <a16:creationId xmlns:a16="http://schemas.microsoft.com/office/drawing/2014/main" id="{30AD3244-1817-6143-D1C9-7485807C8A39}"/>
              </a:ext>
            </a:extLst>
          </p:cNvPr>
          <p:cNvSpPr txBox="1"/>
          <p:nvPr/>
        </p:nvSpPr>
        <p:spPr>
          <a:xfrm>
            <a:off x="4088524" y="6402638"/>
            <a:ext cx="4225158" cy="369332"/>
          </a:xfrm>
          <a:prstGeom prst="rect">
            <a:avLst/>
          </a:prstGeom>
          <a:noFill/>
        </p:spPr>
        <p:txBody>
          <a:bodyPr wrap="square">
            <a:spAutoFit/>
          </a:bodyPr>
          <a:lstStyle/>
          <a:p>
            <a:endParaRPr lang="en-US" dirty="0"/>
          </a:p>
        </p:txBody>
      </p:sp>
      <p:sp>
        <p:nvSpPr>
          <p:cNvPr id="8" name="TextBox 7">
            <a:extLst>
              <a:ext uri="{FF2B5EF4-FFF2-40B4-BE49-F238E27FC236}">
                <a16:creationId xmlns:a16="http://schemas.microsoft.com/office/drawing/2014/main" id="{2EDC6380-FC80-F30E-936C-70E09A81499B}"/>
              </a:ext>
            </a:extLst>
          </p:cNvPr>
          <p:cNvSpPr txBox="1"/>
          <p:nvPr/>
        </p:nvSpPr>
        <p:spPr>
          <a:xfrm>
            <a:off x="10070647" y="6443236"/>
            <a:ext cx="6094140" cy="369332"/>
          </a:xfrm>
          <a:prstGeom prst="rect">
            <a:avLst/>
          </a:prstGeom>
          <a:noFill/>
        </p:spPr>
        <p:txBody>
          <a:bodyPr wrap="square">
            <a:spAutoFit/>
          </a:bodyPr>
          <a:lstStyle/>
          <a:p>
            <a:r>
              <a:rPr lang="en-US" b="0" i="0" u="sng" dirty="0">
                <a:effectLst/>
                <a:latin typeface="Lucida Grande" panose="020B0600040502020204" pitchFamily="34" charset="0"/>
                <a:hlinkClick r:id="rId3">
                  <a:extLst>
                    <a:ext uri="{A12FA001-AC4F-418D-AE19-62706E023703}">
                      <ahyp:hlinkClr xmlns:ahyp="http://schemas.microsoft.com/office/drawing/2018/hyperlinkcolor" val="tx"/>
                    </a:ext>
                  </a:extLst>
                </a:hlinkClick>
              </a:rPr>
              <a:t>arXiv:2109.04463</a:t>
            </a:r>
            <a:endParaRPr lang="en-US" dirty="0"/>
          </a:p>
        </p:txBody>
      </p:sp>
      <p:pic>
        <p:nvPicPr>
          <p:cNvPr id="9" name="Picture 8">
            <a:extLst>
              <a:ext uri="{FF2B5EF4-FFF2-40B4-BE49-F238E27FC236}">
                <a16:creationId xmlns:a16="http://schemas.microsoft.com/office/drawing/2014/main" id="{928BEA3F-CD81-9BB3-65C4-385D913A3F8F}"/>
              </a:ext>
            </a:extLst>
          </p:cNvPr>
          <p:cNvPicPr>
            <a:picLocks noChangeAspect="1"/>
          </p:cNvPicPr>
          <p:nvPr/>
        </p:nvPicPr>
        <p:blipFill>
          <a:blip r:embed="rId4"/>
          <a:srcRect t="9291" r="48998"/>
          <a:stretch/>
        </p:blipFill>
        <p:spPr>
          <a:xfrm>
            <a:off x="8088626" y="1288593"/>
            <a:ext cx="3964043" cy="5146963"/>
          </a:xfrm>
          <a:prstGeom prst="rect">
            <a:avLst/>
          </a:prstGeom>
        </p:spPr>
      </p:pic>
      <p:sp>
        <p:nvSpPr>
          <p:cNvPr id="20" name="Right Arrow 19">
            <a:extLst>
              <a:ext uri="{FF2B5EF4-FFF2-40B4-BE49-F238E27FC236}">
                <a16:creationId xmlns:a16="http://schemas.microsoft.com/office/drawing/2014/main" id="{BE707CEB-D47C-C4D3-DBA0-76F496A0DF26}"/>
              </a:ext>
            </a:extLst>
          </p:cNvPr>
          <p:cNvSpPr/>
          <p:nvPr/>
        </p:nvSpPr>
        <p:spPr>
          <a:xfrm rot="2833648">
            <a:off x="6876393" y="2525478"/>
            <a:ext cx="2151901" cy="135448"/>
          </a:xfrm>
          <a:prstGeom prst="rightArrow">
            <a:avLst>
              <a:gd name="adj1" fmla="val 33881"/>
              <a:gd name="adj2"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6DFB536D-2303-CE73-F74A-10A232F05955}"/>
              </a:ext>
            </a:extLst>
          </p:cNvPr>
          <p:cNvSpPr txBox="1"/>
          <p:nvPr/>
        </p:nvSpPr>
        <p:spPr>
          <a:xfrm>
            <a:off x="5930702" y="1288593"/>
            <a:ext cx="1829735" cy="646331"/>
          </a:xfrm>
          <a:prstGeom prst="rect">
            <a:avLst/>
          </a:prstGeom>
          <a:noFill/>
        </p:spPr>
        <p:txBody>
          <a:bodyPr wrap="square" rtlCol="0">
            <a:spAutoFit/>
          </a:bodyPr>
          <a:lstStyle/>
          <a:p>
            <a:r>
              <a:rPr lang="en-US" dirty="0"/>
              <a:t>Brain changes over time</a:t>
            </a:r>
          </a:p>
        </p:txBody>
      </p:sp>
      <p:pic>
        <p:nvPicPr>
          <p:cNvPr id="1026" name="Picture 2" descr="Latent Variable Models for Social ...">
            <a:extLst>
              <a:ext uri="{FF2B5EF4-FFF2-40B4-BE49-F238E27FC236}">
                <a16:creationId xmlns:a16="http://schemas.microsoft.com/office/drawing/2014/main" id="{9913DE78-461A-D64B-24A1-53FF42CDE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268" y="1137241"/>
            <a:ext cx="3027763" cy="22679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F42F78C-320E-22E5-1A92-1EA7E6263922}"/>
              </a:ext>
            </a:extLst>
          </p:cNvPr>
          <p:cNvSpPr txBox="1"/>
          <p:nvPr/>
        </p:nvSpPr>
        <p:spPr>
          <a:xfrm>
            <a:off x="166961" y="1242427"/>
            <a:ext cx="6094140" cy="369332"/>
          </a:xfrm>
          <a:prstGeom prst="rect">
            <a:avLst/>
          </a:prstGeom>
          <a:noFill/>
        </p:spPr>
        <p:txBody>
          <a:bodyPr wrap="square">
            <a:spAutoFit/>
          </a:bodyPr>
          <a:lstStyle/>
          <a:p>
            <a:r>
              <a:rPr lang="en-US" dirty="0"/>
              <a:t>LVM</a:t>
            </a:r>
          </a:p>
        </p:txBody>
      </p:sp>
      <p:pic>
        <p:nvPicPr>
          <p:cNvPr id="1034" name="Picture 10" descr="A hidden Markov model. We can model ...">
            <a:extLst>
              <a:ext uri="{FF2B5EF4-FFF2-40B4-BE49-F238E27FC236}">
                <a16:creationId xmlns:a16="http://schemas.microsoft.com/office/drawing/2014/main" id="{73F2D3A7-E78E-9199-D465-FDEDD028C6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9944" y="2938256"/>
            <a:ext cx="4132702" cy="1508142"/>
          </a:xfrm>
          <a:prstGeom prst="rect">
            <a:avLst/>
          </a:prstGeom>
          <a:noFill/>
          <a:extLst>
            <a:ext uri="{909E8E84-426E-40DD-AFC4-6F175D3DCCD1}">
              <a14:hiddenFill xmlns:a14="http://schemas.microsoft.com/office/drawing/2010/main">
                <a:solidFill>
                  <a:srgbClr val="FFFFFF"/>
                </a:solidFill>
              </a14:hiddenFill>
            </a:ext>
          </a:extLst>
        </p:spPr>
      </p:pic>
      <p:sp>
        <p:nvSpPr>
          <p:cNvPr id="31" name="Left Brace 30">
            <a:extLst>
              <a:ext uri="{FF2B5EF4-FFF2-40B4-BE49-F238E27FC236}">
                <a16:creationId xmlns:a16="http://schemas.microsoft.com/office/drawing/2014/main" id="{0759CCBA-7825-7498-E147-57D9B1259728}"/>
              </a:ext>
            </a:extLst>
          </p:cNvPr>
          <p:cNvSpPr/>
          <p:nvPr/>
        </p:nvSpPr>
        <p:spPr>
          <a:xfrm rot="16200000">
            <a:off x="5477600" y="3072567"/>
            <a:ext cx="587709" cy="33658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3221624C-1574-CAC8-408B-E4CADBC4F801}"/>
              </a:ext>
            </a:extLst>
          </p:cNvPr>
          <p:cNvCxnSpPr>
            <a:cxnSpLocks/>
          </p:cNvCxnSpPr>
          <p:nvPr/>
        </p:nvCxnSpPr>
        <p:spPr>
          <a:xfrm>
            <a:off x="5738472" y="5465520"/>
            <a:ext cx="22138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F186734-2B00-0CD7-97D5-E7A2312D4AA3}"/>
              </a:ext>
            </a:extLst>
          </p:cNvPr>
          <p:cNvCxnSpPr/>
          <p:nvPr/>
        </p:nvCxnSpPr>
        <p:spPr>
          <a:xfrm>
            <a:off x="5771454" y="5049352"/>
            <a:ext cx="0" cy="4273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950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69EAF-196A-1548-6D12-20B42E2E1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67B56-3C73-7587-07B0-0A51740BE46C}"/>
              </a:ext>
            </a:extLst>
          </p:cNvPr>
          <p:cNvSpPr>
            <a:spLocks noGrp="1"/>
          </p:cNvSpPr>
          <p:nvPr>
            <p:ph type="title"/>
          </p:nvPr>
        </p:nvSpPr>
        <p:spPr>
          <a:xfrm>
            <a:off x="673100" y="0"/>
            <a:ext cx="12191999" cy="1550419"/>
          </a:xfrm>
        </p:spPr>
        <p:txBody>
          <a:bodyPr>
            <a:normAutofit/>
          </a:bodyPr>
          <a:lstStyle/>
          <a:p>
            <a:r>
              <a:rPr lang="en-US" dirty="0"/>
              <a:t>Zooming in + more tuning </a:t>
            </a:r>
            <a:br>
              <a:rPr lang="en-US" dirty="0"/>
            </a:br>
            <a:r>
              <a:rPr lang="en-US" sz="2700" dirty="0"/>
              <a:t>10Epochs 15Iter 30Timesteps 10Trials</a:t>
            </a:r>
            <a:endParaRPr lang="en-US" dirty="0"/>
          </a:p>
        </p:txBody>
      </p:sp>
      <p:pic>
        <p:nvPicPr>
          <p:cNvPr id="5" name="Content Placeholder 4">
            <a:extLst>
              <a:ext uri="{FF2B5EF4-FFF2-40B4-BE49-F238E27FC236}">
                <a16:creationId xmlns:a16="http://schemas.microsoft.com/office/drawing/2014/main" id="{0B5BD0DF-334D-D18D-7C08-CEF3CCF8E39E}"/>
              </a:ext>
            </a:extLst>
          </p:cNvPr>
          <p:cNvPicPr>
            <a:picLocks noGrp="1" noChangeAspect="1"/>
          </p:cNvPicPr>
          <p:nvPr>
            <p:ph idx="1"/>
          </p:nvPr>
        </p:nvPicPr>
        <p:blipFill>
          <a:blip r:embed="rId3"/>
          <a:stretch>
            <a:fillRect/>
          </a:stretch>
        </p:blipFill>
        <p:spPr>
          <a:xfrm>
            <a:off x="0" y="1334111"/>
            <a:ext cx="12192000" cy="5547946"/>
          </a:xfrm>
          <a:prstGeom prst="rect">
            <a:avLst/>
          </a:prstGeom>
        </p:spPr>
      </p:pic>
    </p:spTree>
    <p:extLst>
      <p:ext uri="{BB962C8B-B14F-4D97-AF65-F5344CB8AC3E}">
        <p14:creationId xmlns:p14="http://schemas.microsoft.com/office/powerpoint/2010/main" val="2182232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61B5-7F96-3185-AE2B-7905DF16A7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6C319-98FF-4416-74D3-C931A1F2626B}"/>
              </a:ext>
            </a:extLst>
          </p:cNvPr>
          <p:cNvSpPr>
            <a:spLocks noGrp="1"/>
          </p:cNvSpPr>
          <p:nvPr>
            <p:ph type="title"/>
          </p:nvPr>
        </p:nvSpPr>
        <p:spPr>
          <a:xfrm>
            <a:off x="673100" y="0"/>
            <a:ext cx="12191999" cy="1550419"/>
          </a:xfrm>
        </p:spPr>
        <p:txBody>
          <a:bodyPr>
            <a:normAutofit/>
          </a:bodyPr>
          <a:lstStyle/>
          <a:p>
            <a:r>
              <a:rPr lang="en-US" dirty="0"/>
              <a:t>Even more tuning </a:t>
            </a:r>
            <a:br>
              <a:rPr lang="en-US" dirty="0"/>
            </a:br>
            <a:r>
              <a:rPr lang="en-US" sz="2700" dirty="0"/>
              <a:t>10Epochs 15Iter 50Timesteps 10Trials</a:t>
            </a:r>
            <a:endParaRPr lang="en-US" dirty="0"/>
          </a:p>
        </p:txBody>
      </p:sp>
      <p:pic>
        <p:nvPicPr>
          <p:cNvPr id="6" name="Content Placeholder 5">
            <a:extLst>
              <a:ext uri="{FF2B5EF4-FFF2-40B4-BE49-F238E27FC236}">
                <a16:creationId xmlns:a16="http://schemas.microsoft.com/office/drawing/2014/main" id="{83E41C1D-6889-EBF7-42BC-BB50A6E524C3}"/>
              </a:ext>
            </a:extLst>
          </p:cNvPr>
          <p:cNvPicPr>
            <a:picLocks noGrp="1" noChangeAspect="1"/>
          </p:cNvPicPr>
          <p:nvPr>
            <p:ph idx="1"/>
          </p:nvPr>
        </p:nvPicPr>
        <p:blipFill>
          <a:blip r:embed="rId3"/>
          <a:stretch>
            <a:fillRect/>
          </a:stretch>
        </p:blipFill>
        <p:spPr>
          <a:xfrm>
            <a:off x="0" y="1307734"/>
            <a:ext cx="12192000" cy="5545015"/>
          </a:xfrm>
          <a:prstGeom prst="rect">
            <a:avLst/>
          </a:prstGeom>
        </p:spPr>
      </p:pic>
    </p:spTree>
    <p:extLst>
      <p:ext uri="{BB962C8B-B14F-4D97-AF65-F5344CB8AC3E}">
        <p14:creationId xmlns:p14="http://schemas.microsoft.com/office/powerpoint/2010/main" val="3529844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87CE-0E9D-10F3-9076-B926FDA2BEDB}"/>
              </a:ext>
            </a:extLst>
          </p:cNvPr>
          <p:cNvSpPr>
            <a:spLocks noGrp="1"/>
          </p:cNvSpPr>
          <p:nvPr>
            <p:ph type="title"/>
          </p:nvPr>
        </p:nvSpPr>
        <p:spPr/>
        <p:txBody>
          <a:bodyPr/>
          <a:lstStyle/>
          <a:p>
            <a:r>
              <a:rPr lang="en-US" dirty="0"/>
              <a:t>Does it make sense?</a:t>
            </a:r>
          </a:p>
        </p:txBody>
      </p:sp>
      <p:sp>
        <p:nvSpPr>
          <p:cNvPr id="3" name="Content Placeholder 2">
            <a:extLst>
              <a:ext uri="{FF2B5EF4-FFF2-40B4-BE49-F238E27FC236}">
                <a16:creationId xmlns:a16="http://schemas.microsoft.com/office/drawing/2014/main" id="{E44A9B11-0DD3-6458-50AB-65458A17E8AD}"/>
              </a:ext>
            </a:extLst>
          </p:cNvPr>
          <p:cNvSpPr>
            <a:spLocks noGrp="1"/>
          </p:cNvSpPr>
          <p:nvPr>
            <p:ph idx="1"/>
          </p:nvPr>
        </p:nvSpPr>
        <p:spPr>
          <a:xfrm>
            <a:off x="1442744" y="1505414"/>
            <a:ext cx="9987256" cy="5216662"/>
          </a:xfrm>
        </p:spPr>
        <p:txBody>
          <a:bodyPr>
            <a:normAutofit/>
          </a:bodyPr>
          <a:lstStyle/>
          <a:p>
            <a:pPr marL="0" indent="0">
              <a:buNone/>
            </a:pPr>
            <a:r>
              <a:rPr lang="en-US" sz="28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Likelihood shows us an overfitting right from the start for the artificial students and T0, which leads to a rise in the decoding error. </a:t>
            </a:r>
            <a:br>
              <a:rPr lang="en-US" sz="28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br>
            <a:r>
              <a:rPr lang="en-US" sz="28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Randomly initialized students, starting with poor performance, experience a rise in likelihood and a decrease as expected.</a:t>
            </a:r>
          </a:p>
          <a:p>
            <a:pPr marL="0" indent="0">
              <a:buNone/>
            </a:pPr>
            <a:r>
              <a:rPr lang="en-US" sz="2800" i="1" u="sng"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Artificial students decode T0 better than others, since they incorporate within them T0’s structure, but T0 doesn’t decode Artificial students well, as expected.</a:t>
            </a:r>
          </a:p>
          <a:p>
            <a:pPr marL="0" indent="0">
              <a:buNone/>
            </a:pPr>
            <a:r>
              <a:rPr lang="en-US" sz="2800" i="1" u="sng"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Last couple of graphs- not what I would’ve expected.</a:t>
            </a:r>
          </a:p>
        </p:txBody>
      </p:sp>
    </p:spTree>
    <p:extLst>
      <p:ext uri="{BB962C8B-B14F-4D97-AF65-F5344CB8AC3E}">
        <p14:creationId xmlns:p14="http://schemas.microsoft.com/office/powerpoint/2010/main" val="114722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FCF96-1B23-B636-6B86-DA46A0F52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3FD16E-2D27-CD70-DED4-03E211072D7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9EFA389-AD33-2D53-80E6-B4325A719120}"/>
              </a:ext>
            </a:extLst>
          </p:cNvPr>
          <p:cNvSpPr>
            <a:spLocks noGrp="1"/>
          </p:cNvSpPr>
          <p:nvPr>
            <p:ph idx="1"/>
          </p:nvPr>
        </p:nvSpPr>
        <p:spPr>
          <a:xfrm>
            <a:off x="1442744" y="1505414"/>
            <a:ext cx="10110348" cy="5216662"/>
          </a:xfrm>
        </p:spPr>
        <p:txBody>
          <a:bodyPr>
            <a:normAutofit/>
          </a:bodyPr>
          <a:lstStyle/>
          <a:p>
            <a:pPr marL="0" indent="0">
              <a:buNone/>
            </a:pPr>
            <a: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For the most part, the results aligned with the expectations, and the decoding graphs behaved as expected.</a:t>
            </a:r>
            <a:b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br>
            <a: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Run with T0-fitted models that were fitted again for 20 Epochs tells us that if the perturbation is small enough (similar Ts), better results.</a:t>
            </a:r>
          </a:p>
          <a:p>
            <a:pPr marL="0" indent="0">
              <a:buNone/>
            </a:pPr>
            <a: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More data is needed (longer runs, more students and teachers…)  </a:t>
            </a:r>
          </a:p>
          <a:p>
            <a:pPr marL="0" indent="0">
              <a:buNone/>
            </a:pPr>
            <a: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There are indicators that it takes more time for bigger models to adjust </a:t>
            </a:r>
            <a: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sym typeface="Wingdings" pitchFamily="2" charset="2"/>
              </a:rPr>
              <a:t> </a:t>
            </a:r>
            <a: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they are filtered  </a:t>
            </a:r>
            <a: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sym typeface="Wingdings" pitchFamily="2" charset="2"/>
              </a:rPr>
              <a:t> </a:t>
            </a:r>
            <a: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a good sign because smaller more likely to be closer to the ground truth.</a:t>
            </a:r>
          </a:p>
          <a:p>
            <a:pPr marL="0" indent="0">
              <a:buNone/>
            </a:pPr>
            <a:r>
              <a:rPr lang="en-US" sz="2800" i="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Not all students can be distinguished with this method*</a:t>
            </a:r>
          </a:p>
        </p:txBody>
      </p:sp>
    </p:spTree>
    <p:extLst>
      <p:ext uri="{BB962C8B-B14F-4D97-AF65-F5344CB8AC3E}">
        <p14:creationId xmlns:p14="http://schemas.microsoft.com/office/powerpoint/2010/main" val="2972381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8E6DA-AEDC-7C70-3957-41650DCAC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DDE89-B9FB-F89D-DF67-7635668DEE4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1C996CF3-04E3-DBB6-205C-2549249A99BC}"/>
              </a:ext>
            </a:extLst>
          </p:cNvPr>
          <p:cNvSpPr>
            <a:spLocks noGrp="1"/>
          </p:cNvSpPr>
          <p:nvPr>
            <p:ph idx="1"/>
          </p:nvPr>
        </p:nvSpPr>
        <p:spPr>
          <a:xfrm>
            <a:off x="1442744" y="1505414"/>
            <a:ext cx="9987256" cy="4703417"/>
          </a:xfrm>
        </p:spPr>
        <p:txBody>
          <a:bodyPr>
            <a:normAutofit/>
          </a:bodyPr>
          <a:lstStyle/>
          <a:p>
            <a:pPr marL="0" indent="0">
              <a:buNone/>
            </a:pPr>
            <a:r>
              <a:rPr lang="en-US" sz="20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There were many, but the major ones are:</a:t>
            </a:r>
          </a:p>
          <a:p>
            <a:r>
              <a:rPr lang="en-US" sz="20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Handling the HMM libraries (e.g. different syntax/problem with different functions and </a:t>
            </a:r>
            <a:r>
              <a:rPr lang="en-US" sz="2000" b="1"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DEBUGGING</a:t>
            </a:r>
            <a:r>
              <a:rPr lang="en-US" sz="20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a:t>
            </a:r>
          </a:p>
          <a:p>
            <a:r>
              <a:rPr lang="en-US" sz="2000" kern="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Remembering </a:t>
            </a:r>
            <a:r>
              <a:rPr lang="en-US" sz="2000" kern="0"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why I was doing whatever I was doing, and sometimes stopping, stepping backward, and trying a new approach.  </a:t>
            </a:r>
          </a:p>
        </p:txBody>
      </p:sp>
    </p:spTree>
    <p:extLst>
      <p:ext uri="{BB962C8B-B14F-4D97-AF65-F5344CB8AC3E}">
        <p14:creationId xmlns:p14="http://schemas.microsoft.com/office/powerpoint/2010/main" val="2107177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CAD1-3257-DB87-ED52-A846772AE88C}"/>
              </a:ext>
            </a:extLst>
          </p:cNvPr>
          <p:cNvSpPr>
            <a:spLocks noGrp="1"/>
          </p:cNvSpPr>
          <p:nvPr>
            <p:ph type="title"/>
          </p:nvPr>
        </p:nvSpPr>
        <p:spPr/>
        <p:txBody>
          <a:bodyPr/>
          <a:lstStyle/>
          <a:p>
            <a:r>
              <a:rPr lang="en-US" dirty="0"/>
              <a:t>Some ideas for the next steps</a:t>
            </a:r>
          </a:p>
        </p:txBody>
      </p:sp>
      <p:sp>
        <p:nvSpPr>
          <p:cNvPr id="3" name="Content Placeholder 2">
            <a:extLst>
              <a:ext uri="{FF2B5EF4-FFF2-40B4-BE49-F238E27FC236}">
                <a16:creationId xmlns:a16="http://schemas.microsoft.com/office/drawing/2014/main" id="{33AF61C1-7F7D-87D9-3040-E65D08D05D98}"/>
              </a:ext>
            </a:extLst>
          </p:cNvPr>
          <p:cNvSpPr>
            <a:spLocks noGrp="1"/>
          </p:cNvSpPr>
          <p:nvPr>
            <p:ph idx="1"/>
          </p:nvPr>
        </p:nvSpPr>
        <p:spPr/>
        <p:txBody>
          <a:bodyPr/>
          <a:lstStyle/>
          <a:p>
            <a:r>
              <a:rPr lang="en-US" dirty="0"/>
              <a:t>Use SGD and compare- especially transitions</a:t>
            </a:r>
          </a:p>
          <a:p>
            <a:r>
              <a:rPr lang="en-US" dirty="0"/>
              <a:t>Run with more students, teachers, etc.</a:t>
            </a:r>
          </a:p>
          <a:p>
            <a:r>
              <a:rPr lang="en-US" dirty="0"/>
              <a:t>On multi teacher- experiment with different hyper params (Iterations, etc.) – until a pattern is found?</a:t>
            </a:r>
          </a:p>
          <a:p>
            <a:r>
              <a:rPr lang="en-US" dirty="0"/>
              <a:t>Use few-shot instead of co-smoothing</a:t>
            </a:r>
          </a:p>
          <a:p>
            <a:endParaRPr lang="en-US" dirty="0"/>
          </a:p>
        </p:txBody>
      </p:sp>
    </p:spTree>
    <p:extLst>
      <p:ext uri="{BB962C8B-B14F-4D97-AF65-F5344CB8AC3E}">
        <p14:creationId xmlns:p14="http://schemas.microsoft.com/office/powerpoint/2010/main" val="4212148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BA93-D473-E123-0EFE-7272AAEE3DB1}"/>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B3562DC0-C23F-97CC-FBB1-ACBCF47C7B23}"/>
              </a:ext>
            </a:extLst>
          </p:cNvPr>
          <p:cNvSpPr>
            <a:spLocks noGrp="1"/>
          </p:cNvSpPr>
          <p:nvPr>
            <p:ph idx="1"/>
          </p:nvPr>
        </p:nvSpPr>
        <p:spPr>
          <a:xfrm>
            <a:off x="1587710" y="1765738"/>
            <a:ext cx="9486690" cy="4320430"/>
          </a:xfrm>
        </p:spPr>
        <p:txBody>
          <a:bodyPr>
            <a:normAutofit/>
          </a:bodyPr>
          <a:lstStyle/>
          <a:p>
            <a:pPr marL="0" marR="0">
              <a:lnSpc>
                <a:spcPct val="115000"/>
              </a:lnSpc>
              <a:spcBef>
                <a:spcPts val="0"/>
              </a:spcBef>
              <a:spcAft>
                <a:spcPts val="0"/>
              </a:spcAft>
            </a:pP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Dabholkar, K., &amp; Barak, O. (2024). </a:t>
            </a:r>
            <a:r>
              <a:rPr lang="en-US" sz="1400" i="1"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When predict can also explain: Few-shot prediction to select better neural </a:t>
            </a:r>
            <a:r>
              <a:rPr lang="en-US" sz="1400" i="1" dirty="0" err="1">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latents</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(arXiv:2405.14425). </a:t>
            </a:r>
            <a:r>
              <a:rPr lang="en-US" sz="1400" dirty="0" err="1">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arXiv</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t>
            </a:r>
            <a:r>
              <a:rPr lang="en-US" sz="1400" u="sng" dirty="0">
                <a:ln>
                  <a:noFill/>
                </a:ln>
                <a:effectLst/>
                <a:uFill>
                  <a:solidFill>
                    <a:srgbClr val="0563C1"/>
                  </a:solidFill>
                </a:u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http://arxiv.org/abs/2405.14425</a:t>
            </a:r>
            <a:endPar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a:lnSpc>
                <a:spcPct val="115000"/>
              </a:lnSpc>
              <a:spcBef>
                <a:spcPts val="0"/>
              </a:spcBef>
              <a:spcAft>
                <a:spcPts val="0"/>
              </a:spcAft>
            </a:pP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Duncker, L., &amp; Sahani, M. (2021). Dynamics on the manifold: Identifying computational dynamical activity from neural population recordings. </a:t>
            </a:r>
            <a:r>
              <a:rPr lang="en-US" sz="1400" i="1"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Current Opinion in Neurobiology</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t>
            </a:r>
            <a:r>
              <a:rPr lang="en-US" sz="1400" i="1"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70</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163–170. </a:t>
            </a:r>
            <a:r>
              <a:rPr lang="en-US" sz="1400" u="sng" dirty="0">
                <a:ln>
                  <a:noFill/>
                </a:ln>
                <a:effectLst/>
                <a:uFill>
                  <a:solidFill>
                    <a:srgbClr val="0563C1"/>
                  </a:solidFill>
                </a:uFill>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https://doi.org/10.1016/j.conb.2021.10.014</a:t>
            </a:r>
            <a:endPar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a:lnSpc>
                <a:spcPct val="115000"/>
              </a:lnSpc>
              <a:spcBef>
                <a:spcPts val="0"/>
              </a:spcBef>
              <a:spcAft>
                <a:spcPts val="0"/>
              </a:spcAft>
            </a:pPr>
            <a:r>
              <a:rPr lang="en-US" sz="1400" i="1"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Mathematical models of learning and what can be learned from them—PubMed</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(n.d.). Retrieved August 4, 2024, from </a:t>
            </a:r>
            <a:r>
              <a:rPr lang="en-US" sz="1400" u="sng" dirty="0">
                <a:ln>
                  <a:noFill/>
                </a:ln>
                <a:effectLst/>
                <a:uFill>
                  <a:solidFill>
                    <a:srgbClr val="0563C1"/>
                  </a:solidFill>
                </a:uFill>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https://pubmed.ncbi.nlm.nih.gov/37043892/</a:t>
            </a:r>
            <a:endPar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a:lnSpc>
                <a:spcPct val="115000"/>
              </a:lnSpc>
              <a:spcBef>
                <a:spcPts val="0"/>
              </a:spcBef>
              <a:spcAft>
                <a:spcPts val="0"/>
              </a:spcAft>
            </a:pP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Pei, F., Ye, J., </a:t>
            </a:r>
            <a:r>
              <a:rPr lang="en-US" sz="1400" dirty="0" err="1">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Zoltowski</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D., Wu, A., Chowdhury, R. H., Sohn, H., </a:t>
            </a:r>
            <a:r>
              <a:rPr lang="en-US" sz="1400" dirty="0" err="1">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O’Doherty</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J. E., Shenoy, K. V., Kaufman, M. T., Churchland, M., </a:t>
            </a:r>
            <a:r>
              <a:rPr lang="en-US" sz="1400" dirty="0" err="1">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Jazayeri</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M., Miller, L. E., Pillow, J., Park, I. M., Dyer, E. L., &amp; </a:t>
            </a:r>
            <a:r>
              <a:rPr lang="en-US" sz="1400" dirty="0" err="1">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Pandarinath</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C. (2022). </a:t>
            </a:r>
            <a:r>
              <a:rPr lang="en-US" sz="1400" i="1"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Neural </a:t>
            </a:r>
            <a:r>
              <a:rPr lang="en-US" sz="1400" i="1" dirty="0" err="1">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Latents</a:t>
            </a:r>
            <a:r>
              <a:rPr lang="en-US" sz="1400" i="1"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Benchmark ’21: Evaluating latent variable models of neural population activity</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(arXiv:2109.04463). </a:t>
            </a:r>
            <a:r>
              <a:rPr lang="en-US" sz="1400" dirty="0" err="1">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arXiv</a:t>
            </a: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t>
            </a:r>
            <a:r>
              <a:rPr lang="en-US" sz="1400" u="sng" dirty="0">
                <a:ln>
                  <a:noFill/>
                </a:ln>
                <a:effectLst/>
                <a:uFill>
                  <a:solidFill>
                    <a:srgbClr val="0563C1"/>
                  </a:solidFill>
                </a:uFill>
                <a:latin typeface="Calibri" panose="020F0502020204030204" pitchFamily="34"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https://doi.org/10.48550/arXiv.2109.04463</a:t>
            </a:r>
            <a:endPar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a:lnSpc>
                <a:spcPct val="115000"/>
              </a:lnSpc>
              <a:spcBef>
                <a:spcPts val="0"/>
              </a:spcBef>
              <a:spcAft>
                <a:spcPts val="0"/>
              </a:spcAft>
            </a:pPr>
            <a:r>
              <a:rPr lang="en-US" sz="1400" u="sng" dirty="0">
                <a:ln>
                  <a:noFill/>
                </a:ln>
                <a:effectLst/>
                <a:uFill>
                  <a:solidFill>
                    <a:srgbClr val="0563C1"/>
                  </a:solidFill>
                </a:uFill>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https://neurallatents.github.io/</a:t>
            </a:r>
            <a:endPar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marL="0" marR="0">
              <a:lnSpc>
                <a:spcPct val="115000"/>
              </a:lnSpc>
              <a:spcBef>
                <a:spcPts val="0"/>
              </a:spcBef>
              <a:spcAft>
                <a:spcPts val="0"/>
              </a:spcAft>
            </a:pPr>
            <a: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Stanford document about HMM</a:t>
            </a:r>
            <a:b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br>
            <a:br>
              <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br>
            <a:r>
              <a:rPr lang="en-US" sz="1400" i="1"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Maybe:</a:t>
            </a:r>
            <a:endParaRPr lang="en-US" sz="14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r>
              <a:rPr lang="en-US" sz="1400" dirty="0">
                <a:effectLst/>
                <a:latin typeface="Segoe UI" panose="020B0502040204020203" pitchFamily="34" charset="0"/>
                <a:ea typeface="Segoe UI" panose="020B0502040204020203" pitchFamily="34" charset="0"/>
              </a:rPr>
              <a:t>Barak O. Recurrent neural networks as versatile tools of neuroscience research. Curr </a:t>
            </a:r>
            <a:r>
              <a:rPr lang="en-US" sz="1400" dirty="0" err="1">
                <a:effectLst/>
                <a:latin typeface="Segoe UI" panose="020B0502040204020203" pitchFamily="34" charset="0"/>
                <a:ea typeface="Segoe UI" panose="020B0502040204020203" pitchFamily="34" charset="0"/>
              </a:rPr>
              <a:t>Opin</a:t>
            </a:r>
            <a:r>
              <a:rPr lang="en-US" sz="1400" dirty="0">
                <a:effectLst/>
                <a:latin typeface="Segoe UI" panose="020B0502040204020203" pitchFamily="34" charset="0"/>
                <a:ea typeface="Segoe UI" panose="020B0502040204020203" pitchFamily="34" charset="0"/>
              </a:rPr>
              <a:t> </a:t>
            </a:r>
            <a:r>
              <a:rPr lang="en-US" sz="1400" dirty="0" err="1">
                <a:effectLst/>
                <a:latin typeface="Segoe UI" panose="020B0502040204020203" pitchFamily="34" charset="0"/>
                <a:ea typeface="Segoe UI" panose="020B0502040204020203" pitchFamily="34" charset="0"/>
              </a:rPr>
              <a:t>Neurobiol</a:t>
            </a:r>
            <a:r>
              <a:rPr lang="en-US" sz="1400" dirty="0">
                <a:effectLst/>
                <a:latin typeface="Segoe UI" panose="020B0502040204020203" pitchFamily="34" charset="0"/>
                <a:ea typeface="Segoe UI" panose="020B0502040204020203" pitchFamily="34" charset="0"/>
              </a:rPr>
              <a:t>. 2017 Oct;46:1-6. </a:t>
            </a:r>
            <a:r>
              <a:rPr lang="en-US" sz="1400" dirty="0" err="1">
                <a:effectLst/>
                <a:latin typeface="Segoe UI" panose="020B0502040204020203" pitchFamily="34" charset="0"/>
                <a:ea typeface="Segoe UI" panose="020B0502040204020203" pitchFamily="34" charset="0"/>
              </a:rPr>
              <a:t>doi</a:t>
            </a:r>
            <a:r>
              <a:rPr lang="en-US" sz="1400" dirty="0">
                <a:effectLst/>
                <a:latin typeface="Segoe UI" panose="020B0502040204020203" pitchFamily="34" charset="0"/>
                <a:ea typeface="Segoe UI" panose="020B0502040204020203" pitchFamily="34" charset="0"/>
              </a:rPr>
              <a:t>: 10.1016/j.conb.2017.06.003. </a:t>
            </a:r>
            <a:r>
              <a:rPr lang="en-US" sz="1400" dirty="0" err="1">
                <a:effectLst/>
                <a:latin typeface="Segoe UI" panose="020B0502040204020203" pitchFamily="34" charset="0"/>
                <a:ea typeface="Segoe UI" panose="020B0502040204020203" pitchFamily="34" charset="0"/>
              </a:rPr>
              <a:t>Epub</a:t>
            </a:r>
            <a:r>
              <a:rPr lang="en-US" sz="1400" dirty="0">
                <a:effectLst/>
                <a:latin typeface="Segoe UI" panose="020B0502040204020203" pitchFamily="34" charset="0"/>
                <a:ea typeface="Segoe UI" panose="020B0502040204020203" pitchFamily="34" charset="0"/>
              </a:rPr>
              <a:t> 2017 Jun 29. PMID: 28668365.</a:t>
            </a:r>
            <a:r>
              <a:rPr lang="en-US" sz="1800" dirty="0">
                <a:effectLst/>
              </a:rPr>
              <a:t> </a:t>
            </a:r>
            <a:endParaRPr lang="en-US" sz="1800" dirty="0"/>
          </a:p>
        </p:txBody>
      </p:sp>
    </p:spTree>
    <p:extLst>
      <p:ext uri="{BB962C8B-B14F-4D97-AF65-F5344CB8AC3E}">
        <p14:creationId xmlns:p14="http://schemas.microsoft.com/office/powerpoint/2010/main" val="1765418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Rectangle 13">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83A6538-86EA-78BC-6D27-62C0F8225652}"/>
              </a:ext>
            </a:extLst>
          </p:cNvPr>
          <p:cNvSpPr>
            <a:spLocks noGrp="1"/>
          </p:cNvSpPr>
          <p:nvPr>
            <p:ph type="title"/>
          </p:nvPr>
        </p:nvSpPr>
        <p:spPr>
          <a:xfrm>
            <a:off x="758952" y="455613"/>
            <a:ext cx="3236851" cy="834568"/>
          </a:xfrm>
        </p:spPr>
        <p:txBody>
          <a:bodyPr>
            <a:normAutofit/>
          </a:bodyPr>
          <a:lstStyle/>
          <a:p>
            <a:r>
              <a:rPr lang="en-US" dirty="0"/>
              <a:t>Goal</a:t>
            </a:r>
          </a:p>
        </p:txBody>
      </p:sp>
      <p:sp>
        <p:nvSpPr>
          <p:cNvPr id="3" name="Content Placeholder 2">
            <a:extLst>
              <a:ext uri="{FF2B5EF4-FFF2-40B4-BE49-F238E27FC236}">
                <a16:creationId xmlns:a16="http://schemas.microsoft.com/office/drawing/2014/main" id="{9B296622-FA25-0043-D0FE-488419DA395D}"/>
              </a:ext>
            </a:extLst>
          </p:cNvPr>
          <p:cNvSpPr>
            <a:spLocks noGrp="1"/>
          </p:cNvSpPr>
          <p:nvPr>
            <p:ph idx="1"/>
          </p:nvPr>
        </p:nvSpPr>
        <p:spPr>
          <a:xfrm>
            <a:off x="123607" y="1521234"/>
            <a:ext cx="5624447" cy="2443424"/>
          </a:xfrm>
        </p:spPr>
        <p:txBody>
          <a:bodyPr>
            <a:normAutofit/>
          </a:bodyPr>
          <a:lstStyle/>
          <a:p>
            <a:pPr marL="0" indent="0">
              <a:buNone/>
            </a:pPr>
            <a:r>
              <a:rPr lang="en-US" b="1" dirty="0"/>
              <a:t>Understand the behavior of latent models a bit better and see if data from perturbed models can reveal something new (how models behave) or even help discriminate “bad” models</a:t>
            </a:r>
            <a:r>
              <a:rPr lang="en-US" b="1" baseline="30000" dirty="0"/>
              <a:t>(1)</a:t>
            </a:r>
            <a:r>
              <a:rPr lang="en-US" b="1" dirty="0"/>
              <a:t> based on their performance. </a:t>
            </a:r>
            <a:endParaRPr lang="en-US" dirty="0"/>
          </a:p>
          <a:p>
            <a:pPr marL="0" indent="0">
              <a:buNone/>
            </a:pPr>
            <a:endParaRPr lang="en-US" dirty="0"/>
          </a:p>
        </p:txBody>
      </p:sp>
      <p:sp>
        <p:nvSpPr>
          <p:cNvPr id="6" name="TextBox 5">
            <a:extLst>
              <a:ext uri="{FF2B5EF4-FFF2-40B4-BE49-F238E27FC236}">
                <a16:creationId xmlns:a16="http://schemas.microsoft.com/office/drawing/2014/main" id="{1B90ABE3-6EB0-5470-FEDD-621E81DE997A}"/>
              </a:ext>
            </a:extLst>
          </p:cNvPr>
          <p:cNvSpPr txBox="1"/>
          <p:nvPr/>
        </p:nvSpPr>
        <p:spPr>
          <a:xfrm>
            <a:off x="136938" y="6035704"/>
            <a:ext cx="2144848" cy="392159"/>
          </a:xfrm>
          <a:prstGeom prst="rect">
            <a:avLst/>
          </a:prstGeom>
          <a:noFill/>
        </p:spPr>
        <p:txBody>
          <a:bodyPr wrap="square">
            <a:spAutoFit/>
          </a:bodyPr>
          <a:lstStyle/>
          <a:p>
            <a:pPr marL="0" marR="0">
              <a:lnSpc>
                <a:spcPct val="115000"/>
              </a:lnSpc>
              <a:spcBef>
                <a:spcPts val="0"/>
              </a:spcBef>
              <a:spcAft>
                <a:spcPts val="0"/>
              </a:spcAft>
            </a:pPr>
            <a:r>
              <a:rPr lang="en-US" dirty="0">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(1) </a:t>
            </a:r>
            <a:r>
              <a:rPr lang="en-US" sz="1800" dirty="0">
                <a:ln>
                  <a:noFill/>
                </a:ln>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arXiv:2405.14425</a:t>
            </a:r>
          </a:p>
        </p:txBody>
      </p:sp>
      <p:pic>
        <p:nvPicPr>
          <p:cNvPr id="3074" name="Picture 2" descr="Image">
            <a:extLst>
              <a:ext uri="{FF2B5EF4-FFF2-40B4-BE49-F238E27FC236}">
                <a16:creationId xmlns:a16="http://schemas.microsoft.com/office/drawing/2014/main" id="{64323195-CA28-AC15-8FFA-D87A357DE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876" y="3242192"/>
            <a:ext cx="3543249" cy="31601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a:extLst>
              <a:ext uri="{FF2B5EF4-FFF2-40B4-BE49-F238E27FC236}">
                <a16:creationId xmlns:a16="http://schemas.microsoft.com/office/drawing/2014/main" id="{E7B2420F-4134-2A9C-A0A4-A972D1E14E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4835" b="65291"/>
          <a:stretch/>
        </p:blipFill>
        <p:spPr bwMode="auto">
          <a:xfrm>
            <a:off x="6052476" y="455613"/>
            <a:ext cx="5938372" cy="285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4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5612A-0930-2F45-5DF5-AE603C1BC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46A1AA-C451-299E-9563-C7D710D1843A}"/>
              </a:ext>
            </a:extLst>
          </p:cNvPr>
          <p:cNvSpPr>
            <a:spLocks noGrp="1"/>
          </p:cNvSpPr>
          <p:nvPr>
            <p:ph type="title"/>
          </p:nvPr>
        </p:nvSpPr>
        <p:spPr/>
        <p:txBody>
          <a:bodyPr/>
          <a:lstStyle/>
          <a:p>
            <a:r>
              <a:rPr lang="en-US" dirty="0">
                <a:solidFill>
                  <a:schemeClr val="tx2"/>
                </a:solidFill>
              </a:rPr>
              <a:t>Why do this?</a:t>
            </a:r>
            <a:endParaRPr lang="he-IL" dirty="0">
              <a:solidFill>
                <a:schemeClr val="tx2"/>
              </a:solidFill>
            </a:endParaRPr>
          </a:p>
        </p:txBody>
      </p:sp>
      <p:sp>
        <p:nvSpPr>
          <p:cNvPr id="3" name="Content Placeholder 2">
            <a:extLst>
              <a:ext uri="{FF2B5EF4-FFF2-40B4-BE49-F238E27FC236}">
                <a16:creationId xmlns:a16="http://schemas.microsoft.com/office/drawing/2014/main" id="{2173494A-466B-2420-EEA8-8C9787D1C929}"/>
              </a:ext>
            </a:extLst>
          </p:cNvPr>
          <p:cNvSpPr>
            <a:spLocks noGrp="1"/>
          </p:cNvSpPr>
          <p:nvPr>
            <p:ph idx="1"/>
          </p:nvPr>
        </p:nvSpPr>
        <p:spPr>
          <a:xfrm>
            <a:off x="-331585" y="2174078"/>
            <a:ext cx="9486690" cy="3926152"/>
          </a:xfrm>
        </p:spPr>
        <p:txBody>
          <a:bodyPr/>
          <a:lstStyle/>
          <a:p>
            <a:pPr marL="0" indent="0">
              <a:buNone/>
            </a:pPr>
            <a:endParaRPr lang="en-US" dirty="0">
              <a:solidFill>
                <a:schemeClr val="tx2"/>
              </a:solidFill>
            </a:endParaRPr>
          </a:p>
          <a:p>
            <a:pPr marL="857250" lvl="1" indent="-457200"/>
            <a:endParaRPr lang="he-IL" dirty="0">
              <a:solidFill>
                <a:schemeClr val="tx2"/>
              </a:solidFill>
            </a:endParaRPr>
          </a:p>
        </p:txBody>
      </p:sp>
      <p:sp>
        <p:nvSpPr>
          <p:cNvPr id="4" name="Slide Number Placeholder 3">
            <a:extLst>
              <a:ext uri="{FF2B5EF4-FFF2-40B4-BE49-F238E27FC236}">
                <a16:creationId xmlns:a16="http://schemas.microsoft.com/office/drawing/2014/main" id="{0F0ECA05-0FE2-C83D-D84D-26768FA2C954}"/>
              </a:ext>
            </a:extLst>
          </p:cNvPr>
          <p:cNvSpPr>
            <a:spLocks noGrp="1"/>
          </p:cNvSpPr>
          <p:nvPr>
            <p:ph type="sldNum" sz="quarter" idx="12"/>
          </p:nvPr>
        </p:nvSpPr>
        <p:spPr/>
        <p:txBody>
          <a:bodyPr/>
          <a:lstStyle/>
          <a:p>
            <a:fld id="{B01D9778-10B4-40FB-B4E4-44FA89A86639}" type="slidenum">
              <a:rPr lang="en-US" smtClean="0"/>
              <a:pPr/>
              <a:t>5</a:t>
            </a:fld>
            <a:endParaRPr lang="en-US"/>
          </a:p>
        </p:txBody>
      </p:sp>
      <p:sp>
        <p:nvSpPr>
          <p:cNvPr id="7" name="TextBox 6">
            <a:extLst>
              <a:ext uri="{FF2B5EF4-FFF2-40B4-BE49-F238E27FC236}">
                <a16:creationId xmlns:a16="http://schemas.microsoft.com/office/drawing/2014/main" id="{CFB4A6ED-6A94-F5A6-CD64-B46C83F4924D}"/>
              </a:ext>
            </a:extLst>
          </p:cNvPr>
          <p:cNvSpPr txBox="1"/>
          <p:nvPr/>
        </p:nvSpPr>
        <p:spPr>
          <a:xfrm>
            <a:off x="1235345" y="1536474"/>
            <a:ext cx="5548287" cy="4524315"/>
          </a:xfrm>
          <a:prstGeom prst="rect">
            <a:avLst/>
          </a:prstGeom>
          <a:noFill/>
        </p:spPr>
        <p:txBody>
          <a:bodyPr wrap="square">
            <a:spAutoFit/>
          </a:bodyPr>
          <a:lstStyle/>
          <a:p>
            <a:r>
              <a:rPr lang="en-US" sz="2400" dirty="0"/>
              <a:t>Understanding latent variable models (LVMs) better  </a:t>
            </a:r>
            <a:r>
              <a:rPr lang="en-US" sz="2400" dirty="0">
                <a:sym typeface="Wingdings" pitchFamily="2" charset="2"/>
              </a:rPr>
              <a:t></a:t>
            </a:r>
            <a:br>
              <a:rPr lang="en-US" sz="2400" dirty="0"/>
            </a:br>
            <a:endParaRPr lang="en-US" sz="2400" dirty="0"/>
          </a:p>
          <a:p>
            <a:pPr marL="285750" indent="-285750">
              <a:buFont typeface="Wingdings" pitchFamily="2" charset="2"/>
              <a:buChar char="à"/>
            </a:pPr>
            <a:r>
              <a:rPr lang="en-US" sz="2400" dirty="0">
                <a:sym typeface="Wingdings" pitchFamily="2" charset="2"/>
              </a:rPr>
              <a:t> Finding better methods to discriminate and find models that more accurately represent </a:t>
            </a:r>
            <a:r>
              <a:rPr lang="en-US" sz="2400" dirty="0"/>
              <a:t>the ground truth</a:t>
            </a:r>
            <a:r>
              <a:rPr lang="en-US" sz="2400" dirty="0">
                <a:sym typeface="Wingdings" pitchFamily="2" charset="2"/>
              </a:rPr>
              <a:t> </a:t>
            </a:r>
            <a:br>
              <a:rPr lang="en-US" sz="2400" dirty="0"/>
            </a:br>
            <a:endParaRPr lang="en-US" sz="2400" dirty="0"/>
          </a:p>
          <a:p>
            <a:pPr marL="285750" indent="-285750">
              <a:buFont typeface="Wingdings" pitchFamily="2" charset="2"/>
              <a:buChar char="à"/>
            </a:pPr>
            <a:r>
              <a:rPr lang="en-US" sz="2400" dirty="0">
                <a:sym typeface="Wingdings" pitchFamily="2" charset="2"/>
              </a:rPr>
              <a:t> Create better models to represent the inner workings of the brain </a:t>
            </a:r>
            <a:br>
              <a:rPr lang="en-US" sz="2400" dirty="0">
                <a:sym typeface="Wingdings" pitchFamily="2" charset="2"/>
              </a:rPr>
            </a:br>
            <a:endParaRPr lang="en-US" sz="2400" dirty="0">
              <a:sym typeface="Wingdings" pitchFamily="2" charset="2"/>
            </a:endParaRPr>
          </a:p>
          <a:p>
            <a:pPr marL="285750" indent="-285750">
              <a:buFont typeface="Wingdings" pitchFamily="2" charset="2"/>
              <a:buChar char="à"/>
            </a:pPr>
            <a:r>
              <a:rPr lang="en-US" sz="2400" dirty="0">
                <a:sym typeface="Wingdings" pitchFamily="2" charset="2"/>
              </a:rPr>
              <a:t> Understand the brain better.</a:t>
            </a:r>
            <a:endParaRPr lang="en-US" sz="2400" dirty="0"/>
          </a:p>
        </p:txBody>
      </p:sp>
      <p:pic>
        <p:nvPicPr>
          <p:cNvPr id="8" name="Picture 2" descr="Schematic illustration of dynamic whole-brain networks using a hidden... |  Download Scientific Diagram">
            <a:extLst>
              <a:ext uri="{FF2B5EF4-FFF2-40B4-BE49-F238E27FC236}">
                <a16:creationId xmlns:a16="http://schemas.microsoft.com/office/drawing/2014/main" id="{0F28AE9A-00C4-58E3-D06A-6C88BF854D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11" t="32491" r="56817" b="59125"/>
          <a:stretch/>
        </p:blipFill>
        <p:spPr bwMode="auto">
          <a:xfrm>
            <a:off x="8819840" y="2082979"/>
            <a:ext cx="1012228" cy="12113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chematic illustration of dynamic whole-brain networks using a hidden... |  Download Scientific Diagram">
            <a:extLst>
              <a:ext uri="{FF2B5EF4-FFF2-40B4-BE49-F238E27FC236}">
                <a16:creationId xmlns:a16="http://schemas.microsoft.com/office/drawing/2014/main" id="{16296B63-698F-2DFC-71E4-BA938AE2CF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853" t="48236" r="47017" b="43150"/>
          <a:stretch/>
        </p:blipFill>
        <p:spPr bwMode="auto">
          <a:xfrm>
            <a:off x="7125038" y="2069641"/>
            <a:ext cx="1017539" cy="12113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chematic illustration of dynamic whole-brain networks using a hidden... |  Download Scientific Diagram">
            <a:extLst>
              <a:ext uri="{FF2B5EF4-FFF2-40B4-BE49-F238E27FC236}">
                <a16:creationId xmlns:a16="http://schemas.microsoft.com/office/drawing/2014/main" id="{7A1D7DBC-5500-360D-7FF8-EC33F48339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50" t="48455" r="66624" b="42932"/>
          <a:stretch/>
        </p:blipFill>
        <p:spPr bwMode="auto">
          <a:xfrm>
            <a:off x="10713034" y="2069641"/>
            <a:ext cx="904480" cy="12113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7B84277-6056-53D6-5B14-9B318A0DE472}"/>
              </a:ext>
            </a:extLst>
          </p:cNvPr>
          <p:cNvPicPr>
            <a:picLocks noChangeAspect="1"/>
          </p:cNvPicPr>
          <p:nvPr/>
        </p:nvPicPr>
        <p:blipFill>
          <a:blip r:embed="rId4"/>
          <a:srcRect l="4710" t="40286" r="79903" b="41466"/>
          <a:stretch/>
        </p:blipFill>
        <p:spPr>
          <a:xfrm>
            <a:off x="7066899" y="902888"/>
            <a:ext cx="1195877" cy="1035404"/>
          </a:xfrm>
          <a:prstGeom prst="rect">
            <a:avLst/>
          </a:prstGeom>
        </p:spPr>
      </p:pic>
      <p:pic>
        <p:nvPicPr>
          <p:cNvPr id="12" name="Picture 11">
            <a:extLst>
              <a:ext uri="{FF2B5EF4-FFF2-40B4-BE49-F238E27FC236}">
                <a16:creationId xmlns:a16="http://schemas.microsoft.com/office/drawing/2014/main" id="{519E76DE-B681-2B3C-3965-5C906E438691}"/>
              </a:ext>
            </a:extLst>
          </p:cNvPr>
          <p:cNvPicPr>
            <a:picLocks noChangeAspect="1"/>
          </p:cNvPicPr>
          <p:nvPr/>
        </p:nvPicPr>
        <p:blipFill>
          <a:blip r:embed="rId4"/>
          <a:srcRect l="34815" t="40286" r="48998" b="41466"/>
          <a:stretch/>
        </p:blipFill>
        <p:spPr>
          <a:xfrm>
            <a:off x="10480917" y="877220"/>
            <a:ext cx="1258145" cy="1035404"/>
          </a:xfrm>
          <a:prstGeom prst="rect">
            <a:avLst/>
          </a:prstGeom>
        </p:spPr>
      </p:pic>
      <p:pic>
        <p:nvPicPr>
          <p:cNvPr id="13" name="Picture 12">
            <a:extLst>
              <a:ext uri="{FF2B5EF4-FFF2-40B4-BE49-F238E27FC236}">
                <a16:creationId xmlns:a16="http://schemas.microsoft.com/office/drawing/2014/main" id="{B6DB56BC-30C8-6DEB-CEA4-8A88D59D8AAC}"/>
              </a:ext>
            </a:extLst>
          </p:cNvPr>
          <p:cNvPicPr>
            <a:picLocks noChangeAspect="1"/>
          </p:cNvPicPr>
          <p:nvPr/>
        </p:nvPicPr>
        <p:blipFill>
          <a:blip r:embed="rId4"/>
          <a:srcRect l="19701" t="40286" r="64913" b="41466"/>
          <a:stretch/>
        </p:blipFill>
        <p:spPr>
          <a:xfrm>
            <a:off x="8718112" y="888110"/>
            <a:ext cx="1195877" cy="1035404"/>
          </a:xfrm>
          <a:prstGeom prst="rect">
            <a:avLst/>
          </a:prstGeom>
        </p:spPr>
      </p:pic>
      <p:cxnSp>
        <p:nvCxnSpPr>
          <p:cNvPr id="14" name="Straight Arrow Connector 13">
            <a:extLst>
              <a:ext uri="{FF2B5EF4-FFF2-40B4-BE49-F238E27FC236}">
                <a16:creationId xmlns:a16="http://schemas.microsoft.com/office/drawing/2014/main" id="{37ACC250-BDB0-2A8C-CB36-68AB76EF902B}"/>
              </a:ext>
            </a:extLst>
          </p:cNvPr>
          <p:cNvCxnSpPr/>
          <p:nvPr/>
        </p:nvCxnSpPr>
        <p:spPr>
          <a:xfrm>
            <a:off x="6783187" y="585939"/>
            <a:ext cx="49749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6" descr="The hidden Markov model as a graphical model. The blue circles indicate...  | Download Scientific Diagram">
            <a:extLst>
              <a:ext uri="{FF2B5EF4-FFF2-40B4-BE49-F238E27FC236}">
                <a16:creationId xmlns:a16="http://schemas.microsoft.com/office/drawing/2014/main" id="{3DE0AB9F-8F24-E0F3-1AB7-246689DF6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0081" y="5379697"/>
            <a:ext cx="2268031" cy="10354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D0980FD-3081-7586-AD53-6135779BD854}"/>
              </a:ext>
            </a:extLst>
          </p:cNvPr>
          <p:cNvPicPr>
            <a:picLocks noChangeAspect="1"/>
          </p:cNvPicPr>
          <p:nvPr/>
        </p:nvPicPr>
        <p:blipFill>
          <a:blip r:embed="rId4"/>
          <a:srcRect l="27511" t="72950" r="50369" b="5881"/>
          <a:stretch/>
        </p:blipFill>
        <p:spPr>
          <a:xfrm>
            <a:off x="8431163" y="3513643"/>
            <a:ext cx="1719249" cy="1201141"/>
          </a:xfrm>
          <a:prstGeom prst="rect">
            <a:avLst/>
          </a:prstGeom>
        </p:spPr>
      </p:pic>
      <p:pic>
        <p:nvPicPr>
          <p:cNvPr id="17" name="Picture 16">
            <a:extLst>
              <a:ext uri="{FF2B5EF4-FFF2-40B4-BE49-F238E27FC236}">
                <a16:creationId xmlns:a16="http://schemas.microsoft.com/office/drawing/2014/main" id="{7C875C9D-66C6-7568-C2CA-2C62AA857C8D}"/>
              </a:ext>
            </a:extLst>
          </p:cNvPr>
          <p:cNvPicPr>
            <a:picLocks noChangeAspect="1"/>
          </p:cNvPicPr>
          <p:nvPr/>
        </p:nvPicPr>
        <p:blipFill>
          <a:blip r:embed="rId4"/>
          <a:srcRect l="55945" t="72950" r="23089" b="5881"/>
          <a:stretch/>
        </p:blipFill>
        <p:spPr>
          <a:xfrm>
            <a:off x="10350514" y="3522602"/>
            <a:ext cx="1629521" cy="1201141"/>
          </a:xfrm>
          <a:prstGeom prst="rect">
            <a:avLst/>
          </a:prstGeom>
        </p:spPr>
      </p:pic>
      <p:pic>
        <p:nvPicPr>
          <p:cNvPr id="18" name="Picture 17">
            <a:extLst>
              <a:ext uri="{FF2B5EF4-FFF2-40B4-BE49-F238E27FC236}">
                <a16:creationId xmlns:a16="http://schemas.microsoft.com/office/drawing/2014/main" id="{4DD755A7-CE4A-331B-3AA5-9DA0963331DE}"/>
              </a:ext>
            </a:extLst>
          </p:cNvPr>
          <p:cNvPicPr>
            <a:picLocks noChangeAspect="1"/>
          </p:cNvPicPr>
          <p:nvPr/>
        </p:nvPicPr>
        <p:blipFill>
          <a:blip r:embed="rId4"/>
          <a:srcRect l="30716" t="72950" r="50369" b="5881"/>
          <a:stretch/>
        </p:blipFill>
        <p:spPr>
          <a:xfrm>
            <a:off x="6841827" y="3487511"/>
            <a:ext cx="1470169" cy="1201141"/>
          </a:xfrm>
          <a:prstGeom prst="rect">
            <a:avLst/>
          </a:prstGeom>
        </p:spPr>
      </p:pic>
      <p:cxnSp>
        <p:nvCxnSpPr>
          <p:cNvPr id="19" name="Straight Connector 18">
            <a:extLst>
              <a:ext uri="{FF2B5EF4-FFF2-40B4-BE49-F238E27FC236}">
                <a16:creationId xmlns:a16="http://schemas.microsoft.com/office/drawing/2014/main" id="{D13FF79D-AB8A-5748-8F87-3E97B01DE7B5}"/>
              </a:ext>
            </a:extLst>
          </p:cNvPr>
          <p:cNvCxnSpPr/>
          <p:nvPr/>
        </p:nvCxnSpPr>
        <p:spPr>
          <a:xfrm>
            <a:off x="7650623" y="447564"/>
            <a:ext cx="0" cy="245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519AC-2651-B547-F8DC-B9F47D5A8FB4}"/>
              </a:ext>
            </a:extLst>
          </p:cNvPr>
          <p:cNvCxnSpPr/>
          <p:nvPr/>
        </p:nvCxnSpPr>
        <p:spPr>
          <a:xfrm>
            <a:off x="11074735" y="462954"/>
            <a:ext cx="0" cy="245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7EAFC1D-354D-DED7-0566-7A5B88840426}"/>
              </a:ext>
            </a:extLst>
          </p:cNvPr>
          <p:cNvCxnSpPr/>
          <p:nvPr/>
        </p:nvCxnSpPr>
        <p:spPr>
          <a:xfrm>
            <a:off x="9275671" y="447565"/>
            <a:ext cx="0" cy="245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2A9F1F2-63E6-FD83-1A44-640405E7C9F7}"/>
                  </a:ext>
                </a:extLst>
              </p:cNvPr>
              <p:cNvSpPr txBox="1"/>
              <p:nvPr/>
            </p:nvSpPr>
            <p:spPr>
              <a:xfrm>
                <a:off x="7459552" y="29210"/>
                <a:ext cx="382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m:oMathPara>
                </a14:m>
                <a:endParaRPr lang="en-US" dirty="0"/>
              </a:p>
            </p:txBody>
          </p:sp>
        </mc:Choice>
        <mc:Fallback xmlns="">
          <p:sp>
            <p:nvSpPr>
              <p:cNvPr id="22" name="TextBox 21">
                <a:extLst>
                  <a:ext uri="{FF2B5EF4-FFF2-40B4-BE49-F238E27FC236}">
                    <a16:creationId xmlns:a16="http://schemas.microsoft.com/office/drawing/2014/main" id="{52A9F1F2-63E6-FD83-1A44-640405E7C9F7}"/>
                  </a:ext>
                </a:extLst>
              </p:cNvPr>
              <p:cNvSpPr txBox="1">
                <a:spLocks noRot="1" noChangeAspect="1" noMove="1" noResize="1" noEditPoints="1" noAdjustHandles="1" noChangeArrowheads="1" noChangeShapeType="1" noTextEdit="1"/>
              </p:cNvSpPr>
              <p:nvPr/>
            </p:nvSpPr>
            <p:spPr>
              <a:xfrm>
                <a:off x="7459552" y="29210"/>
                <a:ext cx="382142"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DF2AA6E-367D-4E19-A7AE-90A9AE38DF29}"/>
                  </a:ext>
                </a:extLst>
              </p:cNvPr>
              <p:cNvSpPr txBox="1"/>
              <p:nvPr/>
            </p:nvSpPr>
            <p:spPr>
              <a:xfrm>
                <a:off x="9079576" y="29210"/>
                <a:ext cx="382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8DF2AA6E-367D-4E19-A7AE-90A9AE38DF29}"/>
                  </a:ext>
                </a:extLst>
              </p:cNvPr>
              <p:cNvSpPr txBox="1">
                <a:spLocks noRot="1" noChangeAspect="1" noMove="1" noResize="1" noEditPoints="1" noAdjustHandles="1" noChangeArrowheads="1" noChangeShapeType="1" noTextEdit="1"/>
              </p:cNvSpPr>
              <p:nvPr/>
            </p:nvSpPr>
            <p:spPr>
              <a:xfrm>
                <a:off x="9079576" y="29210"/>
                <a:ext cx="38214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C7E7C6-97E8-0DAB-E1DA-ABA279E68524}"/>
                  </a:ext>
                </a:extLst>
              </p:cNvPr>
              <p:cNvSpPr txBox="1"/>
              <p:nvPr/>
            </p:nvSpPr>
            <p:spPr>
              <a:xfrm>
                <a:off x="10918918" y="78233"/>
                <a:ext cx="3821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6AC7E7C6-97E8-0DAB-E1DA-ABA279E68524}"/>
                  </a:ext>
                </a:extLst>
              </p:cNvPr>
              <p:cNvSpPr txBox="1">
                <a:spLocks noRot="1" noChangeAspect="1" noMove="1" noResize="1" noEditPoints="1" noAdjustHandles="1" noChangeArrowheads="1" noChangeShapeType="1" noTextEdit="1"/>
              </p:cNvSpPr>
              <p:nvPr/>
            </p:nvSpPr>
            <p:spPr>
              <a:xfrm>
                <a:off x="10918918" y="78233"/>
                <a:ext cx="382142" cy="369332"/>
              </a:xfrm>
              <a:prstGeom prst="rect">
                <a:avLst/>
              </a:prstGeom>
              <a:blipFill>
                <a:blip r:embed="rId8"/>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2B3EBDF6-CC08-B528-DDA3-07A58C8275E1}"/>
              </a:ext>
            </a:extLst>
          </p:cNvPr>
          <p:cNvCxnSpPr>
            <a:cxnSpLocks/>
          </p:cNvCxnSpPr>
          <p:nvPr/>
        </p:nvCxnSpPr>
        <p:spPr>
          <a:xfrm flipH="1" flipV="1">
            <a:off x="7379123" y="4878308"/>
            <a:ext cx="223072" cy="1250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4CE3A93-7F06-5A01-BABB-5E95CD75C1D6}"/>
              </a:ext>
            </a:extLst>
          </p:cNvPr>
          <p:cNvCxnSpPr>
            <a:cxnSpLocks/>
          </p:cNvCxnSpPr>
          <p:nvPr/>
        </p:nvCxnSpPr>
        <p:spPr>
          <a:xfrm flipV="1">
            <a:off x="6942130" y="4878308"/>
            <a:ext cx="205413" cy="1104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0DCFB10-F432-FD0C-4F00-499FBA7FE6A6}"/>
              </a:ext>
            </a:extLst>
          </p:cNvPr>
          <p:cNvCxnSpPr>
            <a:cxnSpLocks/>
          </p:cNvCxnSpPr>
          <p:nvPr/>
        </p:nvCxnSpPr>
        <p:spPr>
          <a:xfrm flipH="1" flipV="1">
            <a:off x="7841694" y="4895167"/>
            <a:ext cx="289739" cy="1295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6" descr="The hidden Markov model as a graphical model. The blue circles indicate...  | Download Scientific Diagram">
            <a:extLst>
              <a:ext uri="{FF2B5EF4-FFF2-40B4-BE49-F238E27FC236}">
                <a16:creationId xmlns:a16="http://schemas.microsoft.com/office/drawing/2014/main" id="{DD5941C9-E9BE-F11F-0B66-2899E8C321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6266" y="5332437"/>
            <a:ext cx="2268031" cy="1035405"/>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15D20CB4-00AE-213B-8721-8440ADCADC80}"/>
              </a:ext>
            </a:extLst>
          </p:cNvPr>
          <p:cNvCxnSpPr>
            <a:cxnSpLocks/>
          </p:cNvCxnSpPr>
          <p:nvPr/>
        </p:nvCxnSpPr>
        <p:spPr>
          <a:xfrm flipH="1" flipV="1">
            <a:off x="10695308" y="4831048"/>
            <a:ext cx="223072" cy="1250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A5EF3CB-DFAE-A3A9-D47B-76C5C932C61B}"/>
              </a:ext>
            </a:extLst>
          </p:cNvPr>
          <p:cNvCxnSpPr>
            <a:cxnSpLocks/>
          </p:cNvCxnSpPr>
          <p:nvPr/>
        </p:nvCxnSpPr>
        <p:spPr>
          <a:xfrm flipV="1">
            <a:off x="10258315" y="4831048"/>
            <a:ext cx="205413" cy="1104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F7CF59-8C41-97F3-6579-BA80CF96925D}"/>
              </a:ext>
            </a:extLst>
          </p:cNvPr>
          <p:cNvCxnSpPr>
            <a:cxnSpLocks/>
          </p:cNvCxnSpPr>
          <p:nvPr/>
        </p:nvCxnSpPr>
        <p:spPr>
          <a:xfrm flipH="1" flipV="1">
            <a:off x="11157879" y="4847907"/>
            <a:ext cx="289739" cy="12950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19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7E35-C706-8B01-AF00-1EA4ADF42144}"/>
              </a:ext>
            </a:extLst>
          </p:cNvPr>
          <p:cNvSpPr>
            <a:spLocks noGrp="1"/>
          </p:cNvSpPr>
          <p:nvPr>
            <p:ph type="title"/>
          </p:nvPr>
        </p:nvSpPr>
        <p:spPr/>
        <p:txBody>
          <a:bodyPr/>
          <a:lstStyle/>
          <a:p>
            <a:r>
              <a:rPr lang="en-US" dirty="0"/>
              <a:t>Student – Teacher settings</a:t>
            </a:r>
          </a:p>
        </p:txBody>
      </p:sp>
      <p:pic>
        <p:nvPicPr>
          <p:cNvPr id="4" name="Picture 8" descr="Hidden Markov Models showing the latent variable and a set of observations in our approach.  ">
            <a:extLst>
              <a:ext uri="{FF2B5EF4-FFF2-40B4-BE49-F238E27FC236}">
                <a16:creationId xmlns:a16="http://schemas.microsoft.com/office/drawing/2014/main" id="{D9ED5436-0B2B-0A22-D06C-F2DBEE0567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17991" y="1636481"/>
            <a:ext cx="4338353" cy="2705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he hidden Markov model as a graphical model. The blue circles indicate...  | Download Scientific Diagram">
            <a:extLst>
              <a:ext uri="{FF2B5EF4-FFF2-40B4-BE49-F238E27FC236}">
                <a16:creationId xmlns:a16="http://schemas.microsoft.com/office/drawing/2014/main" id="{23491055-5B2F-EDC3-CFE5-2C530F16A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802" y="5045523"/>
            <a:ext cx="2972729" cy="1357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09240F-140B-7B54-7F33-DC83E4E4D5CD}"/>
              </a:ext>
            </a:extLst>
          </p:cNvPr>
          <p:cNvSpPr txBox="1"/>
          <p:nvPr/>
        </p:nvSpPr>
        <p:spPr>
          <a:xfrm>
            <a:off x="3779483" y="5346111"/>
            <a:ext cx="1438508" cy="369332"/>
          </a:xfrm>
          <a:prstGeom prst="rect">
            <a:avLst/>
          </a:prstGeom>
          <a:noFill/>
        </p:spPr>
        <p:txBody>
          <a:bodyPr wrap="square" rtlCol="0">
            <a:spAutoFit/>
          </a:bodyPr>
          <a:lstStyle/>
          <a:p>
            <a:pPr marL="0" algn="r" defTabSz="914400" rtl="1" eaLnBrk="1" latinLnBrk="0" hangingPunct="1"/>
            <a:r>
              <a:rPr lang="en-US" dirty="0"/>
              <a:t>Student</a:t>
            </a:r>
          </a:p>
        </p:txBody>
      </p:sp>
      <p:sp>
        <p:nvSpPr>
          <p:cNvPr id="8" name="TextBox 7">
            <a:extLst>
              <a:ext uri="{FF2B5EF4-FFF2-40B4-BE49-F238E27FC236}">
                <a16:creationId xmlns:a16="http://schemas.microsoft.com/office/drawing/2014/main" id="{4681931E-B670-4F45-5913-BC9400112924}"/>
              </a:ext>
            </a:extLst>
          </p:cNvPr>
          <p:cNvSpPr txBox="1"/>
          <p:nvPr/>
        </p:nvSpPr>
        <p:spPr>
          <a:xfrm>
            <a:off x="2810106" y="2363989"/>
            <a:ext cx="2211248" cy="646331"/>
          </a:xfrm>
          <a:prstGeom prst="rect">
            <a:avLst/>
          </a:prstGeom>
          <a:noFill/>
        </p:spPr>
        <p:txBody>
          <a:bodyPr wrap="square" rtlCol="0">
            <a:spAutoFit/>
          </a:bodyPr>
          <a:lstStyle/>
          <a:p>
            <a:pPr marL="0" algn="l" defTabSz="914400" eaLnBrk="1" latinLnBrk="0" hangingPunct="1"/>
            <a:r>
              <a:rPr lang="en-US" dirty="0"/>
              <a:t>Teacher</a:t>
            </a:r>
          </a:p>
          <a:p>
            <a:pPr marL="0" algn="r" defTabSz="914400" rtl="1" eaLnBrk="1" latinLnBrk="0" hangingPunct="1"/>
            <a:r>
              <a:rPr lang="en-US" dirty="0"/>
              <a:t>aka ”ground truth”</a:t>
            </a:r>
          </a:p>
        </p:txBody>
      </p:sp>
      <p:sp>
        <p:nvSpPr>
          <p:cNvPr id="9" name="Left Brace 8">
            <a:extLst>
              <a:ext uri="{FF2B5EF4-FFF2-40B4-BE49-F238E27FC236}">
                <a16:creationId xmlns:a16="http://schemas.microsoft.com/office/drawing/2014/main" id="{A053E42B-526D-4048-104B-7CA5A1E7A792}"/>
              </a:ext>
            </a:extLst>
          </p:cNvPr>
          <p:cNvSpPr/>
          <p:nvPr/>
        </p:nvSpPr>
        <p:spPr>
          <a:xfrm rot="16200000">
            <a:off x="7156064" y="2952496"/>
            <a:ext cx="587709" cy="33658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0673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55618-3060-4708-7CA7-FAC5F155A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BD7E19-CAA4-010C-AFB7-8BBBE4169001}"/>
              </a:ext>
            </a:extLst>
          </p:cNvPr>
          <p:cNvSpPr>
            <a:spLocks noGrp="1"/>
          </p:cNvSpPr>
          <p:nvPr>
            <p:ph type="title"/>
          </p:nvPr>
        </p:nvSpPr>
        <p:spPr/>
        <p:txBody>
          <a:bodyPr/>
          <a:lstStyle/>
          <a:p>
            <a:r>
              <a:rPr lang="en-US" dirty="0"/>
              <a:t>Decoding and Co-smoothing</a:t>
            </a:r>
          </a:p>
        </p:txBody>
      </p:sp>
      <p:sp>
        <p:nvSpPr>
          <p:cNvPr id="3" name="Content Placeholder 2">
            <a:extLst>
              <a:ext uri="{FF2B5EF4-FFF2-40B4-BE49-F238E27FC236}">
                <a16:creationId xmlns:a16="http://schemas.microsoft.com/office/drawing/2014/main" id="{7C08EFE2-167B-D606-725E-461BE322AF76}"/>
              </a:ext>
            </a:extLst>
          </p:cNvPr>
          <p:cNvSpPr>
            <a:spLocks noGrp="1"/>
          </p:cNvSpPr>
          <p:nvPr>
            <p:ph idx="1"/>
          </p:nvPr>
        </p:nvSpPr>
        <p:spPr>
          <a:xfrm>
            <a:off x="1587710" y="1810980"/>
            <a:ext cx="9486690" cy="3926152"/>
          </a:xfrm>
        </p:spPr>
        <p:txBody>
          <a:bodyPr/>
          <a:lstStyle/>
          <a:p>
            <a:pPr marL="0" indent="0">
              <a:buNone/>
            </a:pPr>
            <a:r>
              <a:rPr lang="en-US" dirty="0"/>
              <a:t>Likelihood only shows how close the models' output is to the ground truth without telling us anything about their inner structure (which is what we have when we work with emissions from the brain).</a:t>
            </a:r>
          </a:p>
          <a:p>
            <a:pPr marL="0" indent="0">
              <a:buNone/>
            </a:pPr>
            <a:r>
              <a:rPr lang="en-US" dirty="0"/>
              <a:t>Using decoding, we can infer the similarity of the latent variables</a:t>
            </a:r>
          </a:p>
        </p:txBody>
      </p:sp>
      <p:pic>
        <p:nvPicPr>
          <p:cNvPr id="5" name="Picture 4">
            <a:extLst>
              <a:ext uri="{FF2B5EF4-FFF2-40B4-BE49-F238E27FC236}">
                <a16:creationId xmlns:a16="http://schemas.microsoft.com/office/drawing/2014/main" id="{1F75BC47-8676-45F0-B224-E6D1B4390CEC}"/>
              </a:ext>
            </a:extLst>
          </p:cNvPr>
          <p:cNvPicPr>
            <a:picLocks noChangeAspect="1"/>
          </p:cNvPicPr>
          <p:nvPr/>
        </p:nvPicPr>
        <p:blipFill>
          <a:blip r:embed="rId3"/>
          <a:stretch>
            <a:fillRect/>
          </a:stretch>
        </p:blipFill>
        <p:spPr>
          <a:xfrm>
            <a:off x="1587710" y="3774056"/>
            <a:ext cx="9016580" cy="2984057"/>
          </a:xfrm>
          <a:prstGeom prst="rect">
            <a:avLst/>
          </a:prstGeom>
        </p:spPr>
      </p:pic>
    </p:spTree>
    <p:extLst>
      <p:ext uri="{BB962C8B-B14F-4D97-AF65-F5344CB8AC3E}">
        <p14:creationId xmlns:p14="http://schemas.microsoft.com/office/powerpoint/2010/main" val="362140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5448-CA91-045D-2BB4-ECF4213F2AEC}"/>
              </a:ext>
            </a:extLst>
          </p:cNvPr>
          <p:cNvSpPr>
            <a:spLocks noGrp="1"/>
          </p:cNvSpPr>
          <p:nvPr>
            <p:ph type="title"/>
          </p:nvPr>
        </p:nvSpPr>
        <p:spPr/>
        <p:txBody>
          <a:bodyPr/>
          <a:lstStyle/>
          <a:p>
            <a:r>
              <a:rPr lang="en-US" dirty="0"/>
              <a:t>Artificial students</a:t>
            </a:r>
          </a:p>
        </p:txBody>
      </p:sp>
      <p:sp>
        <p:nvSpPr>
          <p:cNvPr id="5" name="TextBox 4">
            <a:extLst>
              <a:ext uri="{FF2B5EF4-FFF2-40B4-BE49-F238E27FC236}">
                <a16:creationId xmlns:a16="http://schemas.microsoft.com/office/drawing/2014/main" id="{E19285E8-3138-38D8-A911-E96520AE46BC}"/>
              </a:ext>
            </a:extLst>
          </p:cNvPr>
          <p:cNvSpPr txBox="1"/>
          <p:nvPr/>
        </p:nvSpPr>
        <p:spPr>
          <a:xfrm>
            <a:off x="4591050" y="6402638"/>
            <a:ext cx="4705455" cy="369332"/>
          </a:xfrm>
          <a:prstGeom prst="rect">
            <a:avLst/>
          </a:prstGeom>
          <a:noFill/>
        </p:spPr>
        <p:txBody>
          <a:bodyPr wrap="square" rtlCol="0">
            <a:spAutoFit/>
          </a:bodyPr>
          <a:lstStyle/>
          <a:p>
            <a:r>
              <a:rPr lang="en-US" dirty="0"/>
              <a:t>Transition matrix &lt;Kronecker&gt; Shift matrix </a:t>
            </a:r>
          </a:p>
        </p:txBody>
      </p:sp>
      <p:sp>
        <p:nvSpPr>
          <p:cNvPr id="6" name="TextBox 5">
            <a:extLst>
              <a:ext uri="{FF2B5EF4-FFF2-40B4-BE49-F238E27FC236}">
                <a16:creationId xmlns:a16="http://schemas.microsoft.com/office/drawing/2014/main" id="{1D72DDDD-CE8E-1134-4C6B-AEFBDB41637F}"/>
              </a:ext>
            </a:extLst>
          </p:cNvPr>
          <p:cNvSpPr txBox="1"/>
          <p:nvPr/>
        </p:nvSpPr>
        <p:spPr>
          <a:xfrm>
            <a:off x="1339270" y="1787934"/>
            <a:ext cx="7766630" cy="954107"/>
          </a:xfrm>
          <a:prstGeom prst="rect">
            <a:avLst/>
          </a:prstGeom>
          <a:noFill/>
        </p:spPr>
        <p:txBody>
          <a:bodyPr wrap="square" rtlCol="0">
            <a:spAutoFit/>
          </a:bodyPr>
          <a:lstStyle/>
          <a:p>
            <a:pPr marL="0" algn="l" defTabSz="914400" rtl="0" eaLnBrk="1" latinLnBrk="0" hangingPunct="1"/>
            <a:r>
              <a:rPr lang="en-US" sz="2800" dirty="0"/>
              <a:t>Student model that performs like the teacher, and overfit during training</a:t>
            </a:r>
          </a:p>
        </p:txBody>
      </p:sp>
      <p:pic>
        <p:nvPicPr>
          <p:cNvPr id="9" name="Content Placeholder 8">
            <a:extLst>
              <a:ext uri="{FF2B5EF4-FFF2-40B4-BE49-F238E27FC236}">
                <a16:creationId xmlns:a16="http://schemas.microsoft.com/office/drawing/2014/main" id="{7F378A01-E8B0-2CED-496C-7C0A611184DC}"/>
              </a:ext>
            </a:extLst>
          </p:cNvPr>
          <p:cNvPicPr>
            <a:picLocks noGrp="1" noChangeAspect="1"/>
          </p:cNvPicPr>
          <p:nvPr>
            <p:ph idx="1"/>
          </p:nvPr>
        </p:nvPicPr>
        <p:blipFill>
          <a:blip r:embed="rId3"/>
          <a:stretch>
            <a:fillRect/>
          </a:stretch>
        </p:blipFill>
        <p:spPr>
          <a:xfrm>
            <a:off x="5100529" y="2742041"/>
            <a:ext cx="6819900" cy="3517900"/>
          </a:xfrm>
          <a:prstGeom prst="rect">
            <a:avLst/>
          </a:prstGeom>
        </p:spPr>
      </p:pic>
      <p:grpSp>
        <p:nvGrpSpPr>
          <p:cNvPr id="22" name="Group 21">
            <a:extLst>
              <a:ext uri="{FF2B5EF4-FFF2-40B4-BE49-F238E27FC236}">
                <a16:creationId xmlns:a16="http://schemas.microsoft.com/office/drawing/2014/main" id="{E3A00125-FCC1-F061-617D-CC179846E233}"/>
              </a:ext>
            </a:extLst>
          </p:cNvPr>
          <p:cNvGrpSpPr/>
          <p:nvPr/>
        </p:nvGrpSpPr>
        <p:grpSpPr>
          <a:xfrm>
            <a:off x="1602620" y="3215020"/>
            <a:ext cx="570960" cy="1380960"/>
            <a:chOff x="1602620" y="3215020"/>
            <a:chExt cx="570960" cy="138096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 name="Ink 10">
                  <a:extLst>
                    <a:ext uri="{FF2B5EF4-FFF2-40B4-BE49-F238E27FC236}">
                      <a16:creationId xmlns:a16="http://schemas.microsoft.com/office/drawing/2014/main" id="{32EEE563-194D-DAC5-D3A4-F1A9C7806C1E}"/>
                    </a:ext>
                  </a:extLst>
                </p14:cNvPr>
                <p14:cNvContentPartPr/>
                <p14:nvPr/>
              </p14:nvContentPartPr>
              <p14:xfrm>
                <a:off x="1602620" y="3369100"/>
                <a:ext cx="151560" cy="1226880"/>
              </p14:xfrm>
            </p:contentPart>
          </mc:Choice>
          <mc:Fallback xmlns="">
            <p:pic>
              <p:nvPicPr>
                <p:cNvPr id="11" name="Ink 10">
                  <a:extLst>
                    <a:ext uri="{FF2B5EF4-FFF2-40B4-BE49-F238E27FC236}">
                      <a16:creationId xmlns:a16="http://schemas.microsoft.com/office/drawing/2014/main" id="{32EEE563-194D-DAC5-D3A4-F1A9C7806C1E}"/>
                    </a:ext>
                  </a:extLst>
                </p:cNvPr>
                <p:cNvPicPr/>
                <p:nvPr/>
              </p:nvPicPr>
              <p:blipFill>
                <a:blip r:embed="rId5"/>
                <a:stretch>
                  <a:fillRect/>
                </a:stretch>
              </p:blipFill>
              <p:spPr>
                <a:xfrm>
                  <a:off x="1584980" y="3351100"/>
                  <a:ext cx="187200" cy="126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3" name="Ink 12">
                  <a:extLst>
                    <a:ext uri="{FF2B5EF4-FFF2-40B4-BE49-F238E27FC236}">
                      <a16:creationId xmlns:a16="http://schemas.microsoft.com/office/drawing/2014/main" id="{A4FC3816-3E1F-283B-F83F-4CB652075BBF}"/>
                    </a:ext>
                  </a:extLst>
                </p14:cNvPr>
                <p14:cNvContentPartPr/>
                <p14:nvPr/>
              </p14:nvContentPartPr>
              <p14:xfrm>
                <a:off x="2007980" y="3215020"/>
                <a:ext cx="360" cy="197640"/>
              </p14:xfrm>
            </p:contentPart>
          </mc:Choice>
          <mc:Fallback xmlns="">
            <p:pic>
              <p:nvPicPr>
                <p:cNvPr id="13" name="Ink 12">
                  <a:extLst>
                    <a:ext uri="{FF2B5EF4-FFF2-40B4-BE49-F238E27FC236}">
                      <a16:creationId xmlns:a16="http://schemas.microsoft.com/office/drawing/2014/main" id="{A4FC3816-3E1F-283B-F83F-4CB652075BBF}"/>
                    </a:ext>
                  </a:extLst>
                </p:cNvPr>
                <p:cNvPicPr/>
                <p:nvPr/>
              </p:nvPicPr>
              <p:blipFill>
                <a:blip r:embed="rId7"/>
                <a:stretch>
                  <a:fillRect/>
                </a:stretch>
              </p:blipFill>
              <p:spPr>
                <a:xfrm>
                  <a:off x="1989980" y="3197380"/>
                  <a:ext cx="36000" cy="23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4" name="Ink 13">
                  <a:extLst>
                    <a:ext uri="{FF2B5EF4-FFF2-40B4-BE49-F238E27FC236}">
                      <a16:creationId xmlns:a16="http://schemas.microsoft.com/office/drawing/2014/main" id="{0158AF56-577D-E702-A5F4-3D125A977C1A}"/>
                    </a:ext>
                  </a:extLst>
                </p14:cNvPr>
                <p14:cNvContentPartPr/>
                <p14:nvPr/>
              </p14:nvContentPartPr>
              <p14:xfrm>
                <a:off x="1914740" y="3551980"/>
                <a:ext cx="258840" cy="360"/>
              </p14:xfrm>
            </p:contentPart>
          </mc:Choice>
          <mc:Fallback xmlns="">
            <p:pic>
              <p:nvPicPr>
                <p:cNvPr id="14" name="Ink 13">
                  <a:extLst>
                    <a:ext uri="{FF2B5EF4-FFF2-40B4-BE49-F238E27FC236}">
                      <a16:creationId xmlns:a16="http://schemas.microsoft.com/office/drawing/2014/main" id="{0158AF56-577D-E702-A5F4-3D125A977C1A}"/>
                    </a:ext>
                  </a:extLst>
                </p:cNvPr>
                <p:cNvPicPr/>
                <p:nvPr/>
              </p:nvPicPr>
              <p:blipFill>
                <a:blip r:embed="rId9"/>
                <a:stretch>
                  <a:fillRect/>
                </a:stretch>
              </p:blipFill>
              <p:spPr>
                <a:xfrm>
                  <a:off x="1897100" y="3533980"/>
                  <a:ext cx="29448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5" name="Ink 14">
                  <a:extLst>
                    <a:ext uri="{FF2B5EF4-FFF2-40B4-BE49-F238E27FC236}">
                      <a16:creationId xmlns:a16="http://schemas.microsoft.com/office/drawing/2014/main" id="{9652DE1C-2C55-29C9-1F84-7374EC0F5816}"/>
                    </a:ext>
                  </a:extLst>
                </p14:cNvPr>
                <p14:cNvContentPartPr/>
                <p14:nvPr/>
              </p14:nvContentPartPr>
              <p14:xfrm>
                <a:off x="1950740" y="3687340"/>
                <a:ext cx="168120" cy="166320"/>
              </p14:xfrm>
            </p:contentPart>
          </mc:Choice>
          <mc:Fallback xmlns="">
            <p:pic>
              <p:nvPicPr>
                <p:cNvPr id="15" name="Ink 14">
                  <a:extLst>
                    <a:ext uri="{FF2B5EF4-FFF2-40B4-BE49-F238E27FC236}">
                      <a16:creationId xmlns:a16="http://schemas.microsoft.com/office/drawing/2014/main" id="{9652DE1C-2C55-29C9-1F84-7374EC0F5816}"/>
                    </a:ext>
                  </a:extLst>
                </p:cNvPr>
                <p:cNvPicPr/>
                <p:nvPr/>
              </p:nvPicPr>
              <p:blipFill>
                <a:blip r:embed="rId11"/>
                <a:stretch>
                  <a:fillRect/>
                </a:stretch>
              </p:blipFill>
              <p:spPr>
                <a:xfrm>
                  <a:off x="1933100" y="3669700"/>
                  <a:ext cx="203760" cy="201960"/>
                </a:xfrm>
                <a:prstGeom prst="rect">
                  <a:avLst/>
                </a:prstGeom>
              </p:spPr>
            </p:pic>
          </mc:Fallback>
        </mc:AlternateContent>
      </p:grpSp>
      <p:grpSp>
        <p:nvGrpSpPr>
          <p:cNvPr id="33" name="Group 32">
            <a:extLst>
              <a:ext uri="{FF2B5EF4-FFF2-40B4-BE49-F238E27FC236}">
                <a16:creationId xmlns:a16="http://schemas.microsoft.com/office/drawing/2014/main" id="{018E4DE8-E6EA-EAD1-9462-913EF8727B81}"/>
              </a:ext>
            </a:extLst>
          </p:cNvPr>
          <p:cNvGrpSpPr/>
          <p:nvPr/>
        </p:nvGrpSpPr>
        <p:grpSpPr>
          <a:xfrm>
            <a:off x="1889900" y="4104580"/>
            <a:ext cx="315720" cy="505080"/>
            <a:chOff x="1889900" y="4104580"/>
            <a:chExt cx="315720" cy="50508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3" name="Ink 22">
                  <a:extLst>
                    <a:ext uri="{FF2B5EF4-FFF2-40B4-BE49-F238E27FC236}">
                      <a16:creationId xmlns:a16="http://schemas.microsoft.com/office/drawing/2014/main" id="{6DFF0BB6-4BAA-2699-516F-0FC14C3F3FE2}"/>
                    </a:ext>
                  </a:extLst>
                </p14:cNvPr>
                <p14:cNvContentPartPr/>
                <p14:nvPr/>
              </p14:nvContentPartPr>
              <p14:xfrm>
                <a:off x="1975220" y="4104580"/>
                <a:ext cx="3600" cy="164160"/>
              </p14:xfrm>
            </p:contentPart>
          </mc:Choice>
          <mc:Fallback xmlns="">
            <p:pic>
              <p:nvPicPr>
                <p:cNvPr id="23" name="Ink 22">
                  <a:extLst>
                    <a:ext uri="{FF2B5EF4-FFF2-40B4-BE49-F238E27FC236}">
                      <a16:creationId xmlns:a16="http://schemas.microsoft.com/office/drawing/2014/main" id="{6DFF0BB6-4BAA-2699-516F-0FC14C3F3FE2}"/>
                    </a:ext>
                  </a:extLst>
                </p:cNvPr>
                <p:cNvPicPr/>
                <p:nvPr/>
              </p:nvPicPr>
              <p:blipFill>
                <a:blip r:embed="rId13"/>
                <a:stretch>
                  <a:fillRect/>
                </a:stretch>
              </p:blipFill>
              <p:spPr>
                <a:xfrm>
                  <a:off x="1957220" y="4086580"/>
                  <a:ext cx="39240" cy="19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4" name="Ink 23">
                  <a:extLst>
                    <a:ext uri="{FF2B5EF4-FFF2-40B4-BE49-F238E27FC236}">
                      <a16:creationId xmlns:a16="http://schemas.microsoft.com/office/drawing/2014/main" id="{66D30307-7922-B286-A62D-F63F46353496}"/>
                    </a:ext>
                  </a:extLst>
                </p14:cNvPr>
                <p14:cNvContentPartPr/>
                <p14:nvPr/>
              </p14:nvContentPartPr>
              <p14:xfrm>
                <a:off x="1889900" y="4331380"/>
                <a:ext cx="241200" cy="360"/>
              </p14:xfrm>
            </p:contentPart>
          </mc:Choice>
          <mc:Fallback xmlns="">
            <p:pic>
              <p:nvPicPr>
                <p:cNvPr id="24" name="Ink 23">
                  <a:extLst>
                    <a:ext uri="{FF2B5EF4-FFF2-40B4-BE49-F238E27FC236}">
                      <a16:creationId xmlns:a16="http://schemas.microsoft.com/office/drawing/2014/main" id="{66D30307-7922-B286-A62D-F63F46353496}"/>
                    </a:ext>
                  </a:extLst>
                </p:cNvPr>
                <p:cNvPicPr/>
                <p:nvPr/>
              </p:nvPicPr>
              <p:blipFill>
                <a:blip r:embed="rId15"/>
                <a:stretch>
                  <a:fillRect/>
                </a:stretch>
              </p:blipFill>
              <p:spPr>
                <a:xfrm>
                  <a:off x="1872260" y="4313380"/>
                  <a:ext cx="27684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5" name="Ink 24">
                  <a:extLst>
                    <a:ext uri="{FF2B5EF4-FFF2-40B4-BE49-F238E27FC236}">
                      <a16:creationId xmlns:a16="http://schemas.microsoft.com/office/drawing/2014/main" id="{A276A1FA-C9B2-B1F8-45D7-0D714D6496D7}"/>
                    </a:ext>
                  </a:extLst>
                </p14:cNvPr>
                <p14:cNvContentPartPr/>
                <p14:nvPr/>
              </p14:nvContentPartPr>
              <p14:xfrm>
                <a:off x="1970540" y="4397980"/>
                <a:ext cx="235080" cy="211680"/>
              </p14:xfrm>
            </p:contentPart>
          </mc:Choice>
          <mc:Fallback xmlns="">
            <p:pic>
              <p:nvPicPr>
                <p:cNvPr id="25" name="Ink 24">
                  <a:extLst>
                    <a:ext uri="{FF2B5EF4-FFF2-40B4-BE49-F238E27FC236}">
                      <a16:creationId xmlns:a16="http://schemas.microsoft.com/office/drawing/2014/main" id="{A276A1FA-C9B2-B1F8-45D7-0D714D6496D7}"/>
                    </a:ext>
                  </a:extLst>
                </p:cNvPr>
                <p:cNvPicPr/>
                <p:nvPr/>
              </p:nvPicPr>
              <p:blipFill>
                <a:blip r:embed="rId17"/>
                <a:stretch>
                  <a:fillRect/>
                </a:stretch>
              </p:blipFill>
              <p:spPr>
                <a:xfrm>
                  <a:off x="1952900" y="4380340"/>
                  <a:ext cx="270720" cy="2473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34" name="Ink 33">
                <a:extLst>
                  <a:ext uri="{FF2B5EF4-FFF2-40B4-BE49-F238E27FC236}">
                    <a16:creationId xmlns:a16="http://schemas.microsoft.com/office/drawing/2014/main" id="{77A6C667-C932-BA9B-E872-63831BFF1528}"/>
                  </a:ext>
                </a:extLst>
              </p14:cNvPr>
              <p14:cNvContentPartPr/>
              <p14:nvPr/>
            </p14:nvContentPartPr>
            <p14:xfrm>
              <a:off x="6235820" y="5354500"/>
              <a:ext cx="725760" cy="866160"/>
            </p14:xfrm>
          </p:contentPart>
        </mc:Choice>
        <mc:Fallback xmlns="">
          <p:pic>
            <p:nvPicPr>
              <p:cNvPr id="34" name="Ink 33">
                <a:extLst>
                  <a:ext uri="{FF2B5EF4-FFF2-40B4-BE49-F238E27FC236}">
                    <a16:creationId xmlns:a16="http://schemas.microsoft.com/office/drawing/2014/main" id="{77A6C667-C932-BA9B-E872-63831BFF1528}"/>
                  </a:ext>
                </a:extLst>
              </p:cNvPr>
              <p:cNvPicPr/>
              <p:nvPr/>
            </p:nvPicPr>
            <p:blipFill>
              <a:blip r:embed="rId19"/>
              <a:stretch>
                <a:fillRect/>
              </a:stretch>
            </p:blipFill>
            <p:spPr>
              <a:xfrm>
                <a:off x="6217820" y="5336500"/>
                <a:ext cx="761400" cy="90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5" name="Ink 34">
                <a:extLst>
                  <a:ext uri="{FF2B5EF4-FFF2-40B4-BE49-F238E27FC236}">
                    <a16:creationId xmlns:a16="http://schemas.microsoft.com/office/drawing/2014/main" id="{2391E28E-FF3C-8101-AD2E-203389F3D7A7}"/>
                  </a:ext>
                </a:extLst>
              </p14:cNvPr>
              <p14:cNvContentPartPr/>
              <p14:nvPr/>
            </p14:nvContentPartPr>
            <p14:xfrm>
              <a:off x="6685100" y="3324460"/>
              <a:ext cx="459000" cy="488520"/>
            </p14:xfrm>
          </p:contentPart>
        </mc:Choice>
        <mc:Fallback xmlns="">
          <p:pic>
            <p:nvPicPr>
              <p:cNvPr id="35" name="Ink 34">
                <a:extLst>
                  <a:ext uri="{FF2B5EF4-FFF2-40B4-BE49-F238E27FC236}">
                    <a16:creationId xmlns:a16="http://schemas.microsoft.com/office/drawing/2014/main" id="{2391E28E-FF3C-8101-AD2E-203389F3D7A7}"/>
                  </a:ext>
                </a:extLst>
              </p:cNvPr>
              <p:cNvPicPr/>
              <p:nvPr/>
            </p:nvPicPr>
            <p:blipFill>
              <a:blip r:embed="rId21"/>
              <a:stretch>
                <a:fillRect/>
              </a:stretch>
            </p:blipFill>
            <p:spPr>
              <a:xfrm>
                <a:off x="6667100" y="3306820"/>
                <a:ext cx="494640" cy="524160"/>
              </a:xfrm>
              <a:prstGeom prst="rect">
                <a:avLst/>
              </a:prstGeom>
            </p:spPr>
          </p:pic>
        </mc:Fallback>
      </mc:AlternateContent>
      <p:grpSp>
        <p:nvGrpSpPr>
          <p:cNvPr id="45" name="Group 44">
            <a:extLst>
              <a:ext uri="{FF2B5EF4-FFF2-40B4-BE49-F238E27FC236}">
                <a16:creationId xmlns:a16="http://schemas.microsoft.com/office/drawing/2014/main" id="{72E79E38-8E6D-E98E-D5A7-5BBB2F920340}"/>
              </a:ext>
            </a:extLst>
          </p:cNvPr>
          <p:cNvGrpSpPr/>
          <p:nvPr/>
        </p:nvGrpSpPr>
        <p:grpSpPr>
          <a:xfrm>
            <a:off x="2472740" y="3293860"/>
            <a:ext cx="1341000" cy="1398240"/>
            <a:chOff x="2472740" y="3293860"/>
            <a:chExt cx="1341000" cy="1398240"/>
          </a:xfrm>
        </p:grpSpPr>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16" name="Ink 15">
                  <a:extLst>
                    <a:ext uri="{FF2B5EF4-FFF2-40B4-BE49-F238E27FC236}">
                      <a16:creationId xmlns:a16="http://schemas.microsoft.com/office/drawing/2014/main" id="{6968EDF7-2607-1E02-EB5B-3C81A3CC12E2}"/>
                    </a:ext>
                  </a:extLst>
                </p14:cNvPr>
                <p14:cNvContentPartPr/>
                <p14:nvPr/>
              </p14:nvContentPartPr>
              <p14:xfrm>
                <a:off x="2698820" y="3307900"/>
                <a:ext cx="360" cy="222480"/>
              </p14:xfrm>
            </p:contentPart>
          </mc:Choice>
          <mc:Fallback xmlns="">
            <p:pic>
              <p:nvPicPr>
                <p:cNvPr id="16" name="Ink 15">
                  <a:extLst>
                    <a:ext uri="{FF2B5EF4-FFF2-40B4-BE49-F238E27FC236}">
                      <a16:creationId xmlns:a16="http://schemas.microsoft.com/office/drawing/2014/main" id="{6968EDF7-2607-1E02-EB5B-3C81A3CC12E2}"/>
                    </a:ext>
                  </a:extLst>
                </p:cNvPr>
                <p:cNvPicPr/>
                <p:nvPr/>
              </p:nvPicPr>
              <p:blipFill>
                <a:blip r:embed="rId23"/>
                <a:stretch>
                  <a:fillRect/>
                </a:stretch>
              </p:blipFill>
              <p:spPr>
                <a:xfrm>
                  <a:off x="2681180" y="3289900"/>
                  <a:ext cx="36000" cy="258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17" name="Ink 16">
                  <a:extLst>
                    <a:ext uri="{FF2B5EF4-FFF2-40B4-BE49-F238E27FC236}">
                      <a16:creationId xmlns:a16="http://schemas.microsoft.com/office/drawing/2014/main" id="{7BCCBB74-E7EB-6675-9282-8E105E693EEB}"/>
                    </a:ext>
                  </a:extLst>
                </p14:cNvPr>
                <p14:cNvContentPartPr/>
                <p14:nvPr/>
              </p14:nvContentPartPr>
              <p14:xfrm>
                <a:off x="2580380" y="3634420"/>
                <a:ext cx="381960" cy="8280"/>
              </p14:xfrm>
            </p:contentPart>
          </mc:Choice>
          <mc:Fallback xmlns="">
            <p:pic>
              <p:nvPicPr>
                <p:cNvPr id="17" name="Ink 16">
                  <a:extLst>
                    <a:ext uri="{FF2B5EF4-FFF2-40B4-BE49-F238E27FC236}">
                      <a16:creationId xmlns:a16="http://schemas.microsoft.com/office/drawing/2014/main" id="{7BCCBB74-E7EB-6675-9282-8E105E693EEB}"/>
                    </a:ext>
                  </a:extLst>
                </p:cNvPr>
                <p:cNvPicPr/>
                <p:nvPr/>
              </p:nvPicPr>
              <p:blipFill>
                <a:blip r:embed="rId25"/>
                <a:stretch>
                  <a:fillRect/>
                </a:stretch>
              </p:blipFill>
              <p:spPr>
                <a:xfrm>
                  <a:off x="2562380" y="3616420"/>
                  <a:ext cx="417600" cy="43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18" name="Ink 17">
                  <a:extLst>
                    <a:ext uri="{FF2B5EF4-FFF2-40B4-BE49-F238E27FC236}">
                      <a16:creationId xmlns:a16="http://schemas.microsoft.com/office/drawing/2014/main" id="{160A1736-CD61-880A-A656-D8804FFE2C7D}"/>
                    </a:ext>
                  </a:extLst>
                </p14:cNvPr>
                <p14:cNvContentPartPr/>
                <p14:nvPr/>
              </p14:nvContentPartPr>
              <p14:xfrm>
                <a:off x="2656700" y="3797500"/>
                <a:ext cx="103680" cy="157680"/>
              </p14:xfrm>
            </p:contentPart>
          </mc:Choice>
          <mc:Fallback xmlns="">
            <p:pic>
              <p:nvPicPr>
                <p:cNvPr id="18" name="Ink 17">
                  <a:extLst>
                    <a:ext uri="{FF2B5EF4-FFF2-40B4-BE49-F238E27FC236}">
                      <a16:creationId xmlns:a16="http://schemas.microsoft.com/office/drawing/2014/main" id="{160A1736-CD61-880A-A656-D8804FFE2C7D}"/>
                    </a:ext>
                  </a:extLst>
                </p:cNvPr>
                <p:cNvPicPr/>
                <p:nvPr/>
              </p:nvPicPr>
              <p:blipFill>
                <a:blip r:embed="rId27"/>
                <a:stretch>
                  <a:fillRect/>
                </a:stretch>
              </p:blipFill>
              <p:spPr>
                <a:xfrm>
                  <a:off x="2639060" y="3779500"/>
                  <a:ext cx="139320" cy="19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6" name="Ink 25">
                  <a:extLst>
                    <a:ext uri="{FF2B5EF4-FFF2-40B4-BE49-F238E27FC236}">
                      <a16:creationId xmlns:a16="http://schemas.microsoft.com/office/drawing/2014/main" id="{8FC946B5-F59D-7B14-23AD-2482B5E38336}"/>
                    </a:ext>
                  </a:extLst>
                </p14:cNvPr>
                <p14:cNvContentPartPr/>
                <p14:nvPr/>
              </p14:nvContentPartPr>
              <p14:xfrm>
                <a:off x="3036140" y="3971740"/>
                <a:ext cx="360" cy="360"/>
              </p14:xfrm>
            </p:contentPart>
          </mc:Choice>
          <mc:Fallback xmlns="">
            <p:pic>
              <p:nvPicPr>
                <p:cNvPr id="26" name="Ink 25">
                  <a:extLst>
                    <a:ext uri="{FF2B5EF4-FFF2-40B4-BE49-F238E27FC236}">
                      <a16:creationId xmlns:a16="http://schemas.microsoft.com/office/drawing/2014/main" id="{8FC946B5-F59D-7B14-23AD-2482B5E38336}"/>
                    </a:ext>
                  </a:extLst>
                </p:cNvPr>
                <p:cNvPicPr/>
                <p:nvPr/>
              </p:nvPicPr>
              <p:blipFill>
                <a:blip r:embed="rId29"/>
                <a:stretch>
                  <a:fillRect/>
                </a:stretch>
              </p:blipFill>
              <p:spPr>
                <a:xfrm>
                  <a:off x="3018500" y="3954100"/>
                  <a:ext cx="36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27" name="Ink 26">
                  <a:extLst>
                    <a:ext uri="{FF2B5EF4-FFF2-40B4-BE49-F238E27FC236}">
                      <a16:creationId xmlns:a16="http://schemas.microsoft.com/office/drawing/2014/main" id="{2B751348-6A63-D0E1-C8EE-C57582AD9690}"/>
                    </a:ext>
                  </a:extLst>
                </p14:cNvPr>
                <p14:cNvContentPartPr/>
                <p14:nvPr/>
              </p14:nvContentPartPr>
              <p14:xfrm>
                <a:off x="2831300" y="4134820"/>
                <a:ext cx="360" cy="212040"/>
              </p14:xfrm>
            </p:contentPart>
          </mc:Choice>
          <mc:Fallback xmlns="">
            <p:pic>
              <p:nvPicPr>
                <p:cNvPr id="27" name="Ink 26">
                  <a:extLst>
                    <a:ext uri="{FF2B5EF4-FFF2-40B4-BE49-F238E27FC236}">
                      <a16:creationId xmlns:a16="http://schemas.microsoft.com/office/drawing/2014/main" id="{2B751348-6A63-D0E1-C8EE-C57582AD9690}"/>
                    </a:ext>
                  </a:extLst>
                </p:cNvPr>
                <p:cNvPicPr/>
                <p:nvPr/>
              </p:nvPicPr>
              <p:blipFill>
                <a:blip r:embed="rId31"/>
                <a:stretch>
                  <a:fillRect/>
                </a:stretch>
              </p:blipFill>
              <p:spPr>
                <a:xfrm>
                  <a:off x="2813300" y="4116820"/>
                  <a:ext cx="36000" cy="24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28" name="Ink 27">
                  <a:extLst>
                    <a:ext uri="{FF2B5EF4-FFF2-40B4-BE49-F238E27FC236}">
                      <a16:creationId xmlns:a16="http://schemas.microsoft.com/office/drawing/2014/main" id="{F4DAA920-17DE-D832-AD70-6C535EA357E3}"/>
                    </a:ext>
                  </a:extLst>
                </p14:cNvPr>
                <p14:cNvContentPartPr/>
                <p14:nvPr/>
              </p14:nvContentPartPr>
              <p14:xfrm>
                <a:off x="2472740" y="4391860"/>
                <a:ext cx="660240" cy="1800"/>
              </p14:xfrm>
            </p:contentPart>
          </mc:Choice>
          <mc:Fallback xmlns="">
            <p:pic>
              <p:nvPicPr>
                <p:cNvPr id="28" name="Ink 27">
                  <a:extLst>
                    <a:ext uri="{FF2B5EF4-FFF2-40B4-BE49-F238E27FC236}">
                      <a16:creationId xmlns:a16="http://schemas.microsoft.com/office/drawing/2014/main" id="{F4DAA920-17DE-D832-AD70-6C535EA357E3}"/>
                    </a:ext>
                  </a:extLst>
                </p:cNvPr>
                <p:cNvPicPr/>
                <p:nvPr/>
              </p:nvPicPr>
              <p:blipFill>
                <a:blip r:embed="rId33"/>
                <a:stretch>
                  <a:fillRect/>
                </a:stretch>
              </p:blipFill>
              <p:spPr>
                <a:xfrm>
                  <a:off x="2455100" y="4374220"/>
                  <a:ext cx="695880" cy="3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29" name="Ink 28">
                  <a:extLst>
                    <a:ext uri="{FF2B5EF4-FFF2-40B4-BE49-F238E27FC236}">
                      <a16:creationId xmlns:a16="http://schemas.microsoft.com/office/drawing/2014/main" id="{29CC711B-B30E-F1C0-E539-A6EE6F8C073C}"/>
                    </a:ext>
                  </a:extLst>
                </p14:cNvPr>
                <p14:cNvContentPartPr/>
                <p14:nvPr/>
              </p14:nvContentPartPr>
              <p14:xfrm>
                <a:off x="2733740" y="4504180"/>
                <a:ext cx="140400" cy="187920"/>
              </p14:xfrm>
            </p:contentPart>
          </mc:Choice>
          <mc:Fallback xmlns="">
            <p:pic>
              <p:nvPicPr>
                <p:cNvPr id="29" name="Ink 28">
                  <a:extLst>
                    <a:ext uri="{FF2B5EF4-FFF2-40B4-BE49-F238E27FC236}">
                      <a16:creationId xmlns:a16="http://schemas.microsoft.com/office/drawing/2014/main" id="{29CC711B-B30E-F1C0-E539-A6EE6F8C073C}"/>
                    </a:ext>
                  </a:extLst>
                </p:cNvPr>
                <p:cNvPicPr/>
                <p:nvPr/>
              </p:nvPicPr>
              <p:blipFill>
                <a:blip r:embed="rId35"/>
                <a:stretch>
                  <a:fillRect/>
                </a:stretch>
              </p:blipFill>
              <p:spPr>
                <a:xfrm>
                  <a:off x="2716100" y="4486540"/>
                  <a:ext cx="176040" cy="2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36" name="Ink 35">
                  <a:extLst>
                    <a:ext uri="{FF2B5EF4-FFF2-40B4-BE49-F238E27FC236}">
                      <a16:creationId xmlns:a16="http://schemas.microsoft.com/office/drawing/2014/main" id="{F013F02D-EFA5-B454-9524-CD0244B3F50C}"/>
                    </a:ext>
                  </a:extLst>
                </p14:cNvPr>
                <p14:cNvContentPartPr/>
                <p14:nvPr/>
              </p14:nvContentPartPr>
              <p14:xfrm>
                <a:off x="3239180" y="3293860"/>
                <a:ext cx="128160" cy="1287720"/>
              </p14:xfrm>
            </p:contentPart>
          </mc:Choice>
          <mc:Fallback xmlns="">
            <p:pic>
              <p:nvPicPr>
                <p:cNvPr id="36" name="Ink 35">
                  <a:extLst>
                    <a:ext uri="{FF2B5EF4-FFF2-40B4-BE49-F238E27FC236}">
                      <a16:creationId xmlns:a16="http://schemas.microsoft.com/office/drawing/2014/main" id="{F013F02D-EFA5-B454-9524-CD0244B3F50C}"/>
                    </a:ext>
                  </a:extLst>
                </p:cNvPr>
                <p:cNvPicPr/>
                <p:nvPr/>
              </p:nvPicPr>
              <p:blipFill>
                <a:blip r:embed="rId37"/>
                <a:stretch>
                  <a:fillRect/>
                </a:stretch>
              </p:blipFill>
              <p:spPr>
                <a:xfrm>
                  <a:off x="3221180" y="3275860"/>
                  <a:ext cx="163800" cy="132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39" name="Ink 38">
                  <a:extLst>
                    <a:ext uri="{FF2B5EF4-FFF2-40B4-BE49-F238E27FC236}">
                      <a16:creationId xmlns:a16="http://schemas.microsoft.com/office/drawing/2014/main" id="{6F2C6D06-1E63-002D-EE94-04EB577EE27D}"/>
                    </a:ext>
                  </a:extLst>
                </p14:cNvPr>
                <p14:cNvContentPartPr/>
                <p14:nvPr/>
              </p14:nvContentPartPr>
              <p14:xfrm>
                <a:off x="3634100" y="3848260"/>
                <a:ext cx="70560" cy="253440"/>
              </p14:xfrm>
            </p:contentPart>
          </mc:Choice>
          <mc:Fallback xmlns="">
            <p:pic>
              <p:nvPicPr>
                <p:cNvPr id="39" name="Ink 38">
                  <a:extLst>
                    <a:ext uri="{FF2B5EF4-FFF2-40B4-BE49-F238E27FC236}">
                      <a16:creationId xmlns:a16="http://schemas.microsoft.com/office/drawing/2014/main" id="{6F2C6D06-1E63-002D-EE94-04EB577EE27D}"/>
                    </a:ext>
                  </a:extLst>
                </p:cNvPr>
                <p:cNvPicPr/>
                <p:nvPr/>
              </p:nvPicPr>
              <p:blipFill>
                <a:blip r:embed="rId39"/>
                <a:stretch>
                  <a:fillRect/>
                </a:stretch>
              </p:blipFill>
              <p:spPr>
                <a:xfrm>
                  <a:off x="3616460" y="3830260"/>
                  <a:ext cx="106200" cy="289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40" name="Ink 39">
                  <a:extLst>
                    <a:ext uri="{FF2B5EF4-FFF2-40B4-BE49-F238E27FC236}">
                      <a16:creationId xmlns:a16="http://schemas.microsoft.com/office/drawing/2014/main" id="{CCFF481C-5F5B-0CC9-E530-393C3FEF519D}"/>
                    </a:ext>
                  </a:extLst>
                </p14:cNvPr>
                <p14:cNvContentPartPr/>
                <p14:nvPr/>
              </p14:nvContentPartPr>
              <p14:xfrm>
                <a:off x="3611780" y="3911260"/>
                <a:ext cx="115920" cy="138240"/>
              </p14:xfrm>
            </p:contentPart>
          </mc:Choice>
          <mc:Fallback xmlns="">
            <p:pic>
              <p:nvPicPr>
                <p:cNvPr id="40" name="Ink 39">
                  <a:extLst>
                    <a:ext uri="{FF2B5EF4-FFF2-40B4-BE49-F238E27FC236}">
                      <a16:creationId xmlns:a16="http://schemas.microsoft.com/office/drawing/2014/main" id="{CCFF481C-5F5B-0CC9-E530-393C3FEF519D}"/>
                    </a:ext>
                  </a:extLst>
                </p:cNvPr>
                <p:cNvPicPr/>
                <p:nvPr/>
              </p:nvPicPr>
              <p:blipFill>
                <a:blip r:embed="rId41"/>
                <a:stretch>
                  <a:fillRect/>
                </a:stretch>
              </p:blipFill>
              <p:spPr>
                <a:xfrm>
                  <a:off x="3594140" y="3893260"/>
                  <a:ext cx="151560" cy="17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43" name="Ink 42">
                  <a:extLst>
                    <a:ext uri="{FF2B5EF4-FFF2-40B4-BE49-F238E27FC236}">
                      <a16:creationId xmlns:a16="http://schemas.microsoft.com/office/drawing/2014/main" id="{748DC512-113B-F2F5-E685-70C5A43E1495}"/>
                    </a:ext>
                  </a:extLst>
                </p14:cNvPr>
                <p14:cNvContentPartPr/>
                <p14:nvPr/>
              </p14:nvContentPartPr>
              <p14:xfrm>
                <a:off x="3516740" y="3781300"/>
                <a:ext cx="297000" cy="347040"/>
              </p14:xfrm>
            </p:contentPart>
          </mc:Choice>
          <mc:Fallback xmlns="">
            <p:pic>
              <p:nvPicPr>
                <p:cNvPr id="43" name="Ink 42">
                  <a:extLst>
                    <a:ext uri="{FF2B5EF4-FFF2-40B4-BE49-F238E27FC236}">
                      <a16:creationId xmlns:a16="http://schemas.microsoft.com/office/drawing/2014/main" id="{748DC512-113B-F2F5-E685-70C5A43E1495}"/>
                    </a:ext>
                  </a:extLst>
                </p:cNvPr>
                <p:cNvPicPr/>
                <p:nvPr/>
              </p:nvPicPr>
              <p:blipFill>
                <a:blip r:embed="rId43"/>
                <a:stretch>
                  <a:fillRect/>
                </a:stretch>
              </p:blipFill>
              <p:spPr>
                <a:xfrm>
                  <a:off x="3499100" y="3763300"/>
                  <a:ext cx="332640" cy="38268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46" name="Ink 45">
                <a:extLst>
                  <a:ext uri="{FF2B5EF4-FFF2-40B4-BE49-F238E27FC236}">
                    <a16:creationId xmlns:a16="http://schemas.microsoft.com/office/drawing/2014/main" id="{4776C596-9816-DEFD-B0A8-DBF3B061CA18}"/>
                  </a:ext>
                </a:extLst>
              </p14:cNvPr>
              <p14:cNvContentPartPr/>
              <p14:nvPr/>
            </p14:nvContentPartPr>
            <p14:xfrm>
              <a:off x="1242620" y="4847260"/>
              <a:ext cx="361440" cy="2135160"/>
            </p14:xfrm>
          </p:contentPart>
        </mc:Choice>
        <mc:Fallback xmlns="">
          <p:pic>
            <p:nvPicPr>
              <p:cNvPr id="46" name="Ink 45">
                <a:extLst>
                  <a:ext uri="{FF2B5EF4-FFF2-40B4-BE49-F238E27FC236}">
                    <a16:creationId xmlns:a16="http://schemas.microsoft.com/office/drawing/2014/main" id="{4776C596-9816-DEFD-B0A8-DBF3B061CA18}"/>
                  </a:ext>
                </a:extLst>
              </p:cNvPr>
              <p:cNvPicPr/>
              <p:nvPr/>
            </p:nvPicPr>
            <p:blipFill>
              <a:blip r:embed="rId45"/>
              <a:stretch>
                <a:fillRect/>
              </a:stretch>
            </p:blipFill>
            <p:spPr>
              <a:xfrm>
                <a:off x="1224620" y="4829260"/>
                <a:ext cx="397080" cy="217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50" name="Ink 49">
                <a:extLst>
                  <a:ext uri="{FF2B5EF4-FFF2-40B4-BE49-F238E27FC236}">
                    <a16:creationId xmlns:a16="http://schemas.microsoft.com/office/drawing/2014/main" id="{4B1621D5-A6AC-24EE-7EAB-7C149D8EB598}"/>
                  </a:ext>
                </a:extLst>
              </p14:cNvPr>
              <p14:cNvContentPartPr/>
              <p14:nvPr/>
            </p14:nvContentPartPr>
            <p14:xfrm>
              <a:off x="2480660" y="5146060"/>
              <a:ext cx="91080" cy="525600"/>
            </p14:xfrm>
          </p:contentPart>
        </mc:Choice>
        <mc:Fallback xmlns="">
          <p:pic>
            <p:nvPicPr>
              <p:cNvPr id="50" name="Ink 49">
                <a:extLst>
                  <a:ext uri="{FF2B5EF4-FFF2-40B4-BE49-F238E27FC236}">
                    <a16:creationId xmlns:a16="http://schemas.microsoft.com/office/drawing/2014/main" id="{4B1621D5-A6AC-24EE-7EAB-7C149D8EB598}"/>
                  </a:ext>
                </a:extLst>
              </p:cNvPr>
              <p:cNvPicPr/>
              <p:nvPr/>
            </p:nvPicPr>
            <p:blipFill>
              <a:blip r:embed="rId47"/>
              <a:stretch>
                <a:fillRect/>
              </a:stretch>
            </p:blipFill>
            <p:spPr>
              <a:xfrm>
                <a:off x="2462660" y="5128060"/>
                <a:ext cx="126720" cy="56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51" name="Ink 50">
                <a:extLst>
                  <a:ext uri="{FF2B5EF4-FFF2-40B4-BE49-F238E27FC236}">
                    <a16:creationId xmlns:a16="http://schemas.microsoft.com/office/drawing/2014/main" id="{9D00570C-5E08-F86B-57B3-FE61E991C625}"/>
                  </a:ext>
                </a:extLst>
              </p14:cNvPr>
              <p14:cNvContentPartPr/>
              <p14:nvPr/>
            </p14:nvContentPartPr>
            <p14:xfrm>
              <a:off x="1777220" y="6061900"/>
              <a:ext cx="75600" cy="526320"/>
            </p14:xfrm>
          </p:contentPart>
        </mc:Choice>
        <mc:Fallback xmlns="">
          <p:pic>
            <p:nvPicPr>
              <p:cNvPr id="51" name="Ink 50">
                <a:extLst>
                  <a:ext uri="{FF2B5EF4-FFF2-40B4-BE49-F238E27FC236}">
                    <a16:creationId xmlns:a16="http://schemas.microsoft.com/office/drawing/2014/main" id="{9D00570C-5E08-F86B-57B3-FE61E991C625}"/>
                  </a:ext>
                </a:extLst>
              </p:cNvPr>
              <p:cNvPicPr/>
              <p:nvPr/>
            </p:nvPicPr>
            <p:blipFill>
              <a:blip r:embed="rId49"/>
              <a:stretch>
                <a:fillRect/>
              </a:stretch>
            </p:blipFill>
            <p:spPr>
              <a:xfrm>
                <a:off x="1759220" y="6044260"/>
                <a:ext cx="111240" cy="561960"/>
              </a:xfrm>
              <a:prstGeom prst="rect">
                <a:avLst/>
              </a:prstGeom>
            </p:spPr>
          </p:pic>
        </mc:Fallback>
      </mc:AlternateContent>
      <p:grpSp>
        <p:nvGrpSpPr>
          <p:cNvPr id="58" name="Group 57">
            <a:extLst>
              <a:ext uri="{FF2B5EF4-FFF2-40B4-BE49-F238E27FC236}">
                <a16:creationId xmlns:a16="http://schemas.microsoft.com/office/drawing/2014/main" id="{0F1432E4-6DC1-0649-773B-AA90BA08AD87}"/>
              </a:ext>
            </a:extLst>
          </p:cNvPr>
          <p:cNvGrpSpPr/>
          <p:nvPr/>
        </p:nvGrpSpPr>
        <p:grpSpPr>
          <a:xfrm>
            <a:off x="2296340" y="2720740"/>
            <a:ext cx="184320" cy="309960"/>
            <a:chOff x="2296340" y="2720740"/>
            <a:chExt cx="184320" cy="309960"/>
          </a:xfrm>
        </p:grpSpPr>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55" name="Ink 54">
                  <a:extLst>
                    <a:ext uri="{FF2B5EF4-FFF2-40B4-BE49-F238E27FC236}">
                      <a16:creationId xmlns:a16="http://schemas.microsoft.com/office/drawing/2014/main" id="{358957E7-B6B4-BB20-0DB3-D395D33E8CD7}"/>
                    </a:ext>
                  </a:extLst>
                </p14:cNvPr>
                <p14:cNvContentPartPr/>
                <p14:nvPr/>
              </p14:nvContentPartPr>
              <p14:xfrm>
                <a:off x="2296340" y="2720740"/>
                <a:ext cx="184320" cy="309960"/>
              </p14:xfrm>
            </p:contentPart>
          </mc:Choice>
          <mc:Fallback xmlns="">
            <p:pic>
              <p:nvPicPr>
                <p:cNvPr id="55" name="Ink 54">
                  <a:extLst>
                    <a:ext uri="{FF2B5EF4-FFF2-40B4-BE49-F238E27FC236}">
                      <a16:creationId xmlns:a16="http://schemas.microsoft.com/office/drawing/2014/main" id="{358957E7-B6B4-BB20-0DB3-D395D33E8CD7}"/>
                    </a:ext>
                  </a:extLst>
                </p:cNvPr>
                <p:cNvPicPr/>
                <p:nvPr/>
              </p:nvPicPr>
              <p:blipFill>
                <a:blip r:embed="rId51"/>
                <a:stretch>
                  <a:fillRect/>
                </a:stretch>
              </p:blipFill>
              <p:spPr>
                <a:xfrm>
                  <a:off x="2278700" y="2703100"/>
                  <a:ext cx="219960" cy="34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56" name="Ink 55">
                  <a:extLst>
                    <a:ext uri="{FF2B5EF4-FFF2-40B4-BE49-F238E27FC236}">
                      <a16:creationId xmlns:a16="http://schemas.microsoft.com/office/drawing/2014/main" id="{EFB0A4D6-9FC8-5E32-755E-3D97087885BD}"/>
                    </a:ext>
                  </a:extLst>
                </p14:cNvPr>
                <p14:cNvContentPartPr/>
                <p14:nvPr/>
              </p14:nvContentPartPr>
              <p14:xfrm>
                <a:off x="2315060" y="2968060"/>
                <a:ext cx="100440" cy="3600"/>
              </p14:xfrm>
            </p:contentPart>
          </mc:Choice>
          <mc:Fallback xmlns="">
            <p:pic>
              <p:nvPicPr>
                <p:cNvPr id="56" name="Ink 55">
                  <a:extLst>
                    <a:ext uri="{FF2B5EF4-FFF2-40B4-BE49-F238E27FC236}">
                      <a16:creationId xmlns:a16="http://schemas.microsoft.com/office/drawing/2014/main" id="{EFB0A4D6-9FC8-5E32-755E-3D97087885BD}"/>
                    </a:ext>
                  </a:extLst>
                </p:cNvPr>
                <p:cNvPicPr/>
                <p:nvPr/>
              </p:nvPicPr>
              <p:blipFill>
                <a:blip r:embed="rId53"/>
                <a:stretch>
                  <a:fillRect/>
                </a:stretch>
              </p:blipFill>
              <p:spPr>
                <a:xfrm>
                  <a:off x="2297060" y="2950060"/>
                  <a:ext cx="136080" cy="39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66" name="Ink 65">
                <a:extLst>
                  <a:ext uri="{FF2B5EF4-FFF2-40B4-BE49-F238E27FC236}">
                    <a16:creationId xmlns:a16="http://schemas.microsoft.com/office/drawing/2014/main" id="{F614B4F0-2BDD-84D0-EEF0-F505328FF871}"/>
                  </a:ext>
                </a:extLst>
              </p14:cNvPr>
              <p14:cNvContentPartPr/>
              <p14:nvPr/>
            </p14:nvContentPartPr>
            <p14:xfrm>
              <a:off x="4051700" y="3659620"/>
              <a:ext cx="243000" cy="632880"/>
            </p14:xfrm>
          </p:contentPart>
        </mc:Choice>
        <mc:Fallback xmlns="">
          <p:pic>
            <p:nvPicPr>
              <p:cNvPr id="66" name="Ink 65">
                <a:extLst>
                  <a:ext uri="{FF2B5EF4-FFF2-40B4-BE49-F238E27FC236}">
                    <a16:creationId xmlns:a16="http://schemas.microsoft.com/office/drawing/2014/main" id="{F614B4F0-2BDD-84D0-EEF0-F505328FF871}"/>
                  </a:ext>
                </a:extLst>
              </p:cNvPr>
              <p:cNvPicPr/>
              <p:nvPr/>
            </p:nvPicPr>
            <p:blipFill>
              <a:blip r:embed="rId55"/>
              <a:stretch>
                <a:fillRect/>
              </a:stretch>
            </p:blipFill>
            <p:spPr>
              <a:xfrm>
                <a:off x="4034060" y="3641980"/>
                <a:ext cx="278640" cy="668520"/>
              </a:xfrm>
              <a:prstGeom prst="rect">
                <a:avLst/>
              </a:prstGeom>
            </p:spPr>
          </p:pic>
        </mc:Fallback>
      </mc:AlternateContent>
      <p:grpSp>
        <p:nvGrpSpPr>
          <p:cNvPr id="72" name="Group 71">
            <a:extLst>
              <a:ext uri="{FF2B5EF4-FFF2-40B4-BE49-F238E27FC236}">
                <a16:creationId xmlns:a16="http://schemas.microsoft.com/office/drawing/2014/main" id="{9429137F-6F6E-3685-4EE6-191BCE69ED57}"/>
              </a:ext>
            </a:extLst>
          </p:cNvPr>
          <p:cNvGrpSpPr/>
          <p:nvPr/>
        </p:nvGrpSpPr>
        <p:grpSpPr>
          <a:xfrm>
            <a:off x="1780460" y="6066940"/>
            <a:ext cx="194760" cy="623160"/>
            <a:chOff x="1780460" y="6066940"/>
            <a:chExt cx="194760" cy="623160"/>
          </a:xfrm>
        </p:grpSpPr>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69" name="Ink 68">
                  <a:extLst>
                    <a:ext uri="{FF2B5EF4-FFF2-40B4-BE49-F238E27FC236}">
                      <a16:creationId xmlns:a16="http://schemas.microsoft.com/office/drawing/2014/main" id="{6582E80B-BE8F-1582-660D-9E356664E4C2}"/>
                    </a:ext>
                  </a:extLst>
                </p14:cNvPr>
                <p14:cNvContentPartPr/>
                <p14:nvPr/>
              </p14:nvContentPartPr>
              <p14:xfrm>
                <a:off x="1863620" y="6066940"/>
                <a:ext cx="111600" cy="623160"/>
              </p14:xfrm>
            </p:contentPart>
          </mc:Choice>
          <mc:Fallback xmlns="">
            <p:pic>
              <p:nvPicPr>
                <p:cNvPr id="69" name="Ink 68">
                  <a:extLst>
                    <a:ext uri="{FF2B5EF4-FFF2-40B4-BE49-F238E27FC236}">
                      <a16:creationId xmlns:a16="http://schemas.microsoft.com/office/drawing/2014/main" id="{6582E80B-BE8F-1582-660D-9E356664E4C2}"/>
                    </a:ext>
                  </a:extLst>
                </p:cNvPr>
                <p:cNvPicPr/>
                <p:nvPr/>
              </p:nvPicPr>
              <p:blipFill>
                <a:blip r:embed="rId57"/>
                <a:stretch>
                  <a:fillRect/>
                </a:stretch>
              </p:blipFill>
              <p:spPr>
                <a:xfrm>
                  <a:off x="1845980" y="6049300"/>
                  <a:ext cx="147240" cy="65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70" name="Ink 69">
                  <a:extLst>
                    <a:ext uri="{FF2B5EF4-FFF2-40B4-BE49-F238E27FC236}">
                      <a16:creationId xmlns:a16="http://schemas.microsoft.com/office/drawing/2014/main" id="{428DAE7D-FABA-7DE9-86D6-91F8F8E367C7}"/>
                    </a:ext>
                  </a:extLst>
                </p14:cNvPr>
                <p14:cNvContentPartPr/>
                <p14:nvPr/>
              </p14:nvContentPartPr>
              <p14:xfrm>
                <a:off x="1780460" y="6369700"/>
                <a:ext cx="181440" cy="360"/>
              </p14:xfrm>
            </p:contentPart>
          </mc:Choice>
          <mc:Fallback xmlns="">
            <p:pic>
              <p:nvPicPr>
                <p:cNvPr id="70" name="Ink 69">
                  <a:extLst>
                    <a:ext uri="{FF2B5EF4-FFF2-40B4-BE49-F238E27FC236}">
                      <a16:creationId xmlns:a16="http://schemas.microsoft.com/office/drawing/2014/main" id="{428DAE7D-FABA-7DE9-86D6-91F8F8E367C7}"/>
                    </a:ext>
                  </a:extLst>
                </p:cNvPr>
                <p:cNvPicPr/>
                <p:nvPr/>
              </p:nvPicPr>
              <p:blipFill>
                <a:blip r:embed="rId59"/>
                <a:stretch>
                  <a:fillRect/>
                </a:stretch>
              </p:blipFill>
              <p:spPr>
                <a:xfrm>
                  <a:off x="1762820" y="6352060"/>
                  <a:ext cx="217080" cy="36000"/>
                </a:xfrm>
                <a:prstGeom prst="rect">
                  <a:avLst/>
                </a:prstGeom>
              </p:spPr>
            </p:pic>
          </mc:Fallback>
        </mc:AlternateContent>
      </p:grpSp>
      <p:grpSp>
        <p:nvGrpSpPr>
          <p:cNvPr id="75" name="Group 74">
            <a:extLst>
              <a:ext uri="{FF2B5EF4-FFF2-40B4-BE49-F238E27FC236}">
                <a16:creationId xmlns:a16="http://schemas.microsoft.com/office/drawing/2014/main" id="{FA6B0563-B47C-1889-60B2-53FCFD76B8DE}"/>
              </a:ext>
            </a:extLst>
          </p:cNvPr>
          <p:cNvGrpSpPr/>
          <p:nvPr/>
        </p:nvGrpSpPr>
        <p:grpSpPr>
          <a:xfrm>
            <a:off x="2550140" y="5102860"/>
            <a:ext cx="563040" cy="1388880"/>
            <a:chOff x="2550140" y="5102860"/>
            <a:chExt cx="563040" cy="1388880"/>
          </a:xfrm>
        </p:grpSpPr>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59" name="Ink 58">
                  <a:extLst>
                    <a:ext uri="{FF2B5EF4-FFF2-40B4-BE49-F238E27FC236}">
                      <a16:creationId xmlns:a16="http://schemas.microsoft.com/office/drawing/2014/main" id="{B46843A1-8B8B-C8A5-0349-E458FDD0CF1F}"/>
                    </a:ext>
                  </a:extLst>
                </p14:cNvPr>
                <p14:cNvContentPartPr/>
                <p14:nvPr/>
              </p14:nvContentPartPr>
              <p14:xfrm>
                <a:off x="2687300" y="5165500"/>
                <a:ext cx="72000" cy="555840"/>
              </p14:xfrm>
            </p:contentPart>
          </mc:Choice>
          <mc:Fallback xmlns="">
            <p:pic>
              <p:nvPicPr>
                <p:cNvPr id="59" name="Ink 58">
                  <a:extLst>
                    <a:ext uri="{FF2B5EF4-FFF2-40B4-BE49-F238E27FC236}">
                      <a16:creationId xmlns:a16="http://schemas.microsoft.com/office/drawing/2014/main" id="{B46843A1-8B8B-C8A5-0349-E458FDD0CF1F}"/>
                    </a:ext>
                  </a:extLst>
                </p:cNvPr>
                <p:cNvPicPr/>
                <p:nvPr/>
              </p:nvPicPr>
              <p:blipFill>
                <a:blip r:embed="rId61"/>
                <a:stretch>
                  <a:fillRect/>
                </a:stretch>
              </p:blipFill>
              <p:spPr>
                <a:xfrm>
                  <a:off x="2669300" y="5147500"/>
                  <a:ext cx="107640" cy="59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60" name="Ink 59">
                  <a:extLst>
                    <a:ext uri="{FF2B5EF4-FFF2-40B4-BE49-F238E27FC236}">
                      <a16:creationId xmlns:a16="http://schemas.microsoft.com/office/drawing/2014/main" id="{24067B96-68F6-BEED-9395-613619C2FE5B}"/>
                    </a:ext>
                  </a:extLst>
                </p14:cNvPr>
                <p14:cNvContentPartPr/>
                <p14:nvPr/>
              </p14:nvContentPartPr>
              <p14:xfrm>
                <a:off x="2550140" y="5486260"/>
                <a:ext cx="135360" cy="360"/>
              </p14:xfrm>
            </p:contentPart>
          </mc:Choice>
          <mc:Fallback xmlns="">
            <p:pic>
              <p:nvPicPr>
                <p:cNvPr id="60" name="Ink 59">
                  <a:extLst>
                    <a:ext uri="{FF2B5EF4-FFF2-40B4-BE49-F238E27FC236}">
                      <a16:creationId xmlns:a16="http://schemas.microsoft.com/office/drawing/2014/main" id="{24067B96-68F6-BEED-9395-613619C2FE5B}"/>
                    </a:ext>
                  </a:extLst>
                </p:cNvPr>
                <p:cNvPicPr/>
                <p:nvPr/>
              </p:nvPicPr>
              <p:blipFill>
                <a:blip r:embed="rId63"/>
                <a:stretch>
                  <a:fillRect/>
                </a:stretch>
              </p:blipFill>
              <p:spPr>
                <a:xfrm>
                  <a:off x="2532500" y="5468620"/>
                  <a:ext cx="17100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73" name="Ink 72">
                  <a:extLst>
                    <a:ext uri="{FF2B5EF4-FFF2-40B4-BE49-F238E27FC236}">
                      <a16:creationId xmlns:a16="http://schemas.microsoft.com/office/drawing/2014/main" id="{F16265B2-F3B8-76B5-FCD7-E2C811678B46}"/>
                    </a:ext>
                  </a:extLst>
                </p14:cNvPr>
                <p14:cNvContentPartPr/>
                <p14:nvPr/>
              </p14:nvContentPartPr>
              <p14:xfrm>
                <a:off x="2911940" y="5102860"/>
                <a:ext cx="201240" cy="1388880"/>
              </p14:xfrm>
            </p:contentPart>
          </mc:Choice>
          <mc:Fallback xmlns="">
            <p:pic>
              <p:nvPicPr>
                <p:cNvPr id="73" name="Ink 72">
                  <a:extLst>
                    <a:ext uri="{FF2B5EF4-FFF2-40B4-BE49-F238E27FC236}">
                      <a16:creationId xmlns:a16="http://schemas.microsoft.com/office/drawing/2014/main" id="{F16265B2-F3B8-76B5-FCD7-E2C811678B46}"/>
                    </a:ext>
                  </a:extLst>
                </p:cNvPr>
                <p:cNvPicPr/>
                <p:nvPr/>
              </p:nvPicPr>
              <p:blipFill>
                <a:blip r:embed="rId65"/>
                <a:stretch>
                  <a:fillRect/>
                </a:stretch>
              </p:blipFill>
              <p:spPr>
                <a:xfrm>
                  <a:off x="2894300" y="5084860"/>
                  <a:ext cx="236880" cy="14245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82" name="Ink 81">
                <a:extLst>
                  <a:ext uri="{FF2B5EF4-FFF2-40B4-BE49-F238E27FC236}">
                    <a16:creationId xmlns:a16="http://schemas.microsoft.com/office/drawing/2014/main" id="{5DD76EA5-4956-50A7-66E3-494F334601B8}"/>
                  </a:ext>
                </a:extLst>
              </p14:cNvPr>
              <p14:cNvContentPartPr/>
              <p14:nvPr/>
            </p14:nvContentPartPr>
            <p14:xfrm>
              <a:off x="9045620" y="5664820"/>
              <a:ext cx="360" cy="5040"/>
            </p14:xfrm>
          </p:contentPart>
        </mc:Choice>
        <mc:Fallback xmlns="">
          <p:pic>
            <p:nvPicPr>
              <p:cNvPr id="82" name="Ink 81">
                <a:extLst>
                  <a:ext uri="{FF2B5EF4-FFF2-40B4-BE49-F238E27FC236}">
                    <a16:creationId xmlns:a16="http://schemas.microsoft.com/office/drawing/2014/main" id="{5DD76EA5-4956-50A7-66E3-494F334601B8}"/>
                  </a:ext>
                </a:extLst>
              </p:cNvPr>
              <p:cNvPicPr/>
              <p:nvPr/>
            </p:nvPicPr>
            <p:blipFill>
              <a:blip r:embed="rId67"/>
              <a:stretch>
                <a:fillRect/>
              </a:stretch>
            </p:blipFill>
            <p:spPr>
              <a:xfrm>
                <a:off x="9027620" y="5647180"/>
                <a:ext cx="36000" cy="4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87" name="Ink 86">
                <a:extLst>
                  <a:ext uri="{FF2B5EF4-FFF2-40B4-BE49-F238E27FC236}">
                    <a16:creationId xmlns:a16="http://schemas.microsoft.com/office/drawing/2014/main" id="{98F55605-451E-959F-3742-2F3EA72D2B4C}"/>
                  </a:ext>
                </a:extLst>
              </p14:cNvPr>
              <p14:cNvContentPartPr/>
              <p14:nvPr/>
            </p14:nvContentPartPr>
            <p14:xfrm>
              <a:off x="9104660" y="5805220"/>
              <a:ext cx="1005840" cy="255600"/>
            </p14:xfrm>
          </p:contentPart>
        </mc:Choice>
        <mc:Fallback xmlns="">
          <p:pic>
            <p:nvPicPr>
              <p:cNvPr id="87" name="Ink 86">
                <a:extLst>
                  <a:ext uri="{FF2B5EF4-FFF2-40B4-BE49-F238E27FC236}">
                    <a16:creationId xmlns:a16="http://schemas.microsoft.com/office/drawing/2014/main" id="{98F55605-451E-959F-3742-2F3EA72D2B4C}"/>
                  </a:ext>
                </a:extLst>
              </p:cNvPr>
              <p:cNvPicPr/>
              <p:nvPr/>
            </p:nvPicPr>
            <p:blipFill>
              <a:blip r:embed="rId69"/>
              <a:stretch>
                <a:fillRect/>
              </a:stretch>
            </p:blipFill>
            <p:spPr>
              <a:xfrm>
                <a:off x="9087020" y="5787220"/>
                <a:ext cx="1041480" cy="291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88" name="Ink 87">
                <a:extLst>
                  <a:ext uri="{FF2B5EF4-FFF2-40B4-BE49-F238E27FC236}">
                    <a16:creationId xmlns:a16="http://schemas.microsoft.com/office/drawing/2014/main" id="{6683FD66-1BAF-5C45-F7C4-D92B16C40634}"/>
                  </a:ext>
                </a:extLst>
              </p14:cNvPr>
              <p14:cNvContentPartPr/>
              <p14:nvPr/>
            </p14:nvContentPartPr>
            <p14:xfrm>
              <a:off x="9317060" y="3196300"/>
              <a:ext cx="813240" cy="265680"/>
            </p14:xfrm>
          </p:contentPart>
        </mc:Choice>
        <mc:Fallback xmlns="">
          <p:pic>
            <p:nvPicPr>
              <p:cNvPr id="88" name="Ink 87">
                <a:extLst>
                  <a:ext uri="{FF2B5EF4-FFF2-40B4-BE49-F238E27FC236}">
                    <a16:creationId xmlns:a16="http://schemas.microsoft.com/office/drawing/2014/main" id="{6683FD66-1BAF-5C45-F7C4-D92B16C40634}"/>
                  </a:ext>
                </a:extLst>
              </p:cNvPr>
              <p:cNvPicPr/>
              <p:nvPr/>
            </p:nvPicPr>
            <p:blipFill>
              <a:blip r:embed="rId71"/>
              <a:stretch>
                <a:fillRect/>
              </a:stretch>
            </p:blipFill>
            <p:spPr>
              <a:xfrm>
                <a:off x="9299420" y="3178300"/>
                <a:ext cx="848880" cy="301320"/>
              </a:xfrm>
              <a:prstGeom prst="rect">
                <a:avLst/>
              </a:prstGeom>
            </p:spPr>
          </p:pic>
        </mc:Fallback>
      </mc:AlternateContent>
      <p:grpSp>
        <p:nvGrpSpPr>
          <p:cNvPr id="92" name="Group 91">
            <a:extLst>
              <a:ext uri="{FF2B5EF4-FFF2-40B4-BE49-F238E27FC236}">
                <a16:creationId xmlns:a16="http://schemas.microsoft.com/office/drawing/2014/main" id="{34E290B9-0011-4084-0AD3-B0BCF33F3C55}"/>
              </a:ext>
            </a:extLst>
          </p:cNvPr>
          <p:cNvGrpSpPr/>
          <p:nvPr/>
        </p:nvGrpSpPr>
        <p:grpSpPr>
          <a:xfrm>
            <a:off x="874700" y="5501380"/>
            <a:ext cx="331920" cy="128880"/>
            <a:chOff x="874700" y="5501380"/>
            <a:chExt cx="331920" cy="128880"/>
          </a:xfrm>
        </p:grpSpPr>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89" name="Ink 88">
                  <a:extLst>
                    <a:ext uri="{FF2B5EF4-FFF2-40B4-BE49-F238E27FC236}">
                      <a16:creationId xmlns:a16="http://schemas.microsoft.com/office/drawing/2014/main" id="{0C6E96CC-4CFA-2EDF-3522-CBD8824778D0}"/>
                    </a:ext>
                  </a:extLst>
                </p14:cNvPr>
                <p14:cNvContentPartPr/>
                <p14:nvPr/>
              </p14:nvContentPartPr>
              <p14:xfrm>
                <a:off x="874700" y="5501380"/>
                <a:ext cx="274680" cy="360"/>
              </p14:xfrm>
            </p:contentPart>
          </mc:Choice>
          <mc:Fallback xmlns="">
            <p:pic>
              <p:nvPicPr>
                <p:cNvPr id="89" name="Ink 88">
                  <a:extLst>
                    <a:ext uri="{FF2B5EF4-FFF2-40B4-BE49-F238E27FC236}">
                      <a16:creationId xmlns:a16="http://schemas.microsoft.com/office/drawing/2014/main" id="{0C6E96CC-4CFA-2EDF-3522-CBD8824778D0}"/>
                    </a:ext>
                  </a:extLst>
                </p:cNvPr>
                <p:cNvPicPr/>
                <p:nvPr/>
              </p:nvPicPr>
              <p:blipFill>
                <a:blip r:embed="rId73"/>
                <a:stretch>
                  <a:fillRect/>
                </a:stretch>
              </p:blipFill>
              <p:spPr>
                <a:xfrm>
                  <a:off x="856700" y="5483380"/>
                  <a:ext cx="310320" cy="3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90" name="Ink 89">
                  <a:extLst>
                    <a:ext uri="{FF2B5EF4-FFF2-40B4-BE49-F238E27FC236}">
                      <a16:creationId xmlns:a16="http://schemas.microsoft.com/office/drawing/2014/main" id="{6F10082C-3CC6-0373-E626-A9C65BF288D6}"/>
                    </a:ext>
                  </a:extLst>
                </p14:cNvPr>
                <p14:cNvContentPartPr/>
                <p14:nvPr/>
              </p14:nvContentPartPr>
              <p14:xfrm>
                <a:off x="904220" y="5629900"/>
                <a:ext cx="302400" cy="360"/>
              </p14:xfrm>
            </p:contentPart>
          </mc:Choice>
          <mc:Fallback xmlns="">
            <p:pic>
              <p:nvPicPr>
                <p:cNvPr id="90" name="Ink 89">
                  <a:extLst>
                    <a:ext uri="{FF2B5EF4-FFF2-40B4-BE49-F238E27FC236}">
                      <a16:creationId xmlns:a16="http://schemas.microsoft.com/office/drawing/2014/main" id="{6F10082C-3CC6-0373-E626-A9C65BF288D6}"/>
                    </a:ext>
                  </a:extLst>
                </p:cNvPr>
                <p:cNvPicPr/>
                <p:nvPr/>
              </p:nvPicPr>
              <p:blipFill>
                <a:blip r:embed="rId75"/>
                <a:stretch>
                  <a:fillRect/>
                </a:stretch>
              </p:blipFill>
              <p:spPr>
                <a:xfrm>
                  <a:off x="886580" y="5611900"/>
                  <a:ext cx="338040" cy="3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94" name="Ink 93">
                <a:extLst>
                  <a:ext uri="{FF2B5EF4-FFF2-40B4-BE49-F238E27FC236}">
                    <a16:creationId xmlns:a16="http://schemas.microsoft.com/office/drawing/2014/main" id="{720879D8-F22E-308F-FE22-785CD87EE55A}"/>
                  </a:ext>
                </a:extLst>
              </p14:cNvPr>
              <p14:cNvContentPartPr/>
              <p14:nvPr/>
            </p14:nvContentPartPr>
            <p14:xfrm>
              <a:off x="1844180" y="5218420"/>
              <a:ext cx="285480" cy="303480"/>
            </p14:xfrm>
          </p:contentPart>
        </mc:Choice>
        <mc:Fallback xmlns="">
          <p:pic>
            <p:nvPicPr>
              <p:cNvPr id="94" name="Ink 93">
                <a:extLst>
                  <a:ext uri="{FF2B5EF4-FFF2-40B4-BE49-F238E27FC236}">
                    <a16:creationId xmlns:a16="http://schemas.microsoft.com/office/drawing/2014/main" id="{720879D8-F22E-308F-FE22-785CD87EE55A}"/>
                  </a:ext>
                </a:extLst>
              </p:cNvPr>
              <p:cNvPicPr/>
              <p:nvPr/>
            </p:nvPicPr>
            <p:blipFill>
              <a:blip r:embed="rId77"/>
              <a:stretch>
                <a:fillRect/>
              </a:stretch>
            </p:blipFill>
            <p:spPr>
              <a:xfrm>
                <a:off x="1826180" y="5200420"/>
                <a:ext cx="321120" cy="33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95" name="Ink 94">
                <a:extLst>
                  <a:ext uri="{FF2B5EF4-FFF2-40B4-BE49-F238E27FC236}">
                    <a16:creationId xmlns:a16="http://schemas.microsoft.com/office/drawing/2014/main" id="{A5385F02-0170-5B14-4D03-142DFE566151}"/>
                  </a:ext>
                </a:extLst>
              </p14:cNvPr>
              <p14:cNvContentPartPr/>
              <p14:nvPr/>
            </p14:nvContentPartPr>
            <p14:xfrm>
              <a:off x="2405060" y="6149380"/>
              <a:ext cx="306720" cy="269640"/>
            </p14:xfrm>
          </p:contentPart>
        </mc:Choice>
        <mc:Fallback xmlns="">
          <p:pic>
            <p:nvPicPr>
              <p:cNvPr id="95" name="Ink 94">
                <a:extLst>
                  <a:ext uri="{FF2B5EF4-FFF2-40B4-BE49-F238E27FC236}">
                    <a16:creationId xmlns:a16="http://schemas.microsoft.com/office/drawing/2014/main" id="{A5385F02-0170-5B14-4D03-142DFE566151}"/>
                  </a:ext>
                </a:extLst>
              </p:cNvPr>
              <p:cNvPicPr/>
              <p:nvPr/>
            </p:nvPicPr>
            <p:blipFill>
              <a:blip r:embed="rId79"/>
              <a:stretch>
                <a:fillRect/>
              </a:stretch>
            </p:blipFill>
            <p:spPr>
              <a:xfrm>
                <a:off x="2387420" y="6131740"/>
                <a:ext cx="342360" cy="305280"/>
              </a:xfrm>
              <a:prstGeom prst="rect">
                <a:avLst/>
              </a:prstGeom>
            </p:spPr>
          </p:pic>
        </mc:Fallback>
      </mc:AlternateContent>
    </p:spTree>
    <p:extLst>
      <p:ext uri="{BB962C8B-B14F-4D97-AF65-F5344CB8AC3E}">
        <p14:creationId xmlns:p14="http://schemas.microsoft.com/office/powerpoint/2010/main" val="105250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F0AD5-B2EE-1573-144D-B681FB22FE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E45F8-F1BD-D232-AB72-184CDA7DBAF4}"/>
              </a:ext>
            </a:extLst>
          </p:cNvPr>
          <p:cNvSpPr>
            <a:spLocks noGrp="1"/>
          </p:cNvSpPr>
          <p:nvPr>
            <p:ph type="title"/>
          </p:nvPr>
        </p:nvSpPr>
        <p:spPr/>
        <p:txBody>
          <a:bodyPr/>
          <a:lstStyle/>
          <a:p>
            <a:r>
              <a:rPr lang="en-US" dirty="0"/>
              <a:t>Changes over time?</a:t>
            </a:r>
          </a:p>
        </p:txBody>
      </p:sp>
      <p:sp>
        <p:nvSpPr>
          <p:cNvPr id="3" name="Content Placeholder 2">
            <a:extLst>
              <a:ext uri="{FF2B5EF4-FFF2-40B4-BE49-F238E27FC236}">
                <a16:creationId xmlns:a16="http://schemas.microsoft.com/office/drawing/2014/main" id="{389D69C8-70B0-6412-5E2A-30289D18852D}"/>
              </a:ext>
            </a:extLst>
          </p:cNvPr>
          <p:cNvSpPr>
            <a:spLocks noGrp="1"/>
          </p:cNvSpPr>
          <p:nvPr>
            <p:ph idx="1"/>
          </p:nvPr>
        </p:nvSpPr>
        <p:spPr>
          <a:xfrm>
            <a:off x="1117600" y="1462338"/>
            <a:ext cx="8769535" cy="4838700"/>
          </a:xfrm>
        </p:spPr>
        <p:txBody>
          <a:bodyPr>
            <a:normAutofit lnSpcReduction="10000"/>
          </a:bodyPr>
          <a:lstStyle/>
          <a:p>
            <a:pPr marL="0" indent="0">
              <a:buNone/>
            </a:pPr>
            <a:r>
              <a:rPr lang="en-US" dirty="0"/>
              <a:t>How do models perform DURING the training, in each epoch? </a:t>
            </a:r>
          </a:p>
          <a:p>
            <a:pPr marL="0" indent="0">
              <a:buNone/>
            </a:pPr>
            <a:r>
              <a:rPr lang="en-US" dirty="0"/>
              <a:t>How will the co-smoothing and the decoding scores change before and after convergence/over-fitting? </a:t>
            </a:r>
          </a:p>
          <a:p>
            <a:pPr marL="0" indent="0">
              <a:buNone/>
            </a:pPr>
            <a:endParaRPr lang="en-US" dirty="0"/>
          </a:p>
          <a:p>
            <a:pPr marL="0" indent="0">
              <a:buNone/>
            </a:pPr>
            <a:r>
              <a:rPr lang="en-US" dirty="0"/>
              <a:t>What can the performance of models on perturbed models teach us?</a:t>
            </a:r>
            <a:br>
              <a:rPr lang="en-US" dirty="0"/>
            </a:br>
            <a:r>
              <a:rPr lang="en-US" dirty="0"/>
              <a:t>What happens during the fitting of trained models to perturbed models?</a:t>
            </a:r>
          </a:p>
          <a:p>
            <a:pPr marL="0" indent="0">
              <a:buNone/>
            </a:pPr>
            <a:endParaRPr lang="en-US" dirty="0"/>
          </a:p>
          <a:p>
            <a:pPr marL="0" indent="0">
              <a:buNone/>
            </a:pPr>
            <a:r>
              <a:rPr lang="en-US" dirty="0"/>
              <a:t>What if we don’t give enough time for the models to converge during the training?</a:t>
            </a:r>
          </a:p>
          <a:p>
            <a:pPr marL="0" indent="0">
              <a:buNone/>
            </a:pPr>
            <a:endParaRPr lang="en-US" dirty="0"/>
          </a:p>
          <a:p>
            <a:pPr marL="0" indent="0">
              <a:buNone/>
            </a:pPr>
            <a:endParaRPr lang="en-US" dirty="0"/>
          </a:p>
        </p:txBody>
      </p:sp>
      <p:pic>
        <p:nvPicPr>
          <p:cNvPr id="4098" name="Picture 2" descr="Ask Better Questions ...">
            <a:extLst>
              <a:ext uri="{FF2B5EF4-FFF2-40B4-BE49-F238E27FC236}">
                <a16:creationId xmlns:a16="http://schemas.microsoft.com/office/drawing/2014/main" id="{71BB9E3D-5D5C-C67E-BD42-7340A097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7135" y="787400"/>
            <a:ext cx="2066058"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10186"/>
      </p:ext>
    </p:extLst>
  </p:cSld>
  <p:clrMapOvr>
    <a:masterClrMapping/>
  </p:clrMapOvr>
</p:sld>
</file>

<file path=ppt/theme/theme1.xml><?xml version="1.0" encoding="utf-8"?>
<a:theme xmlns:a="http://schemas.openxmlformats.org/drawingml/2006/main" name="InterweaveVTI">
  <a:themeElements>
    <a:clrScheme name="AnalogousFromDarkSeedLeftStep">
      <a:dk1>
        <a:srgbClr val="000000"/>
      </a:dk1>
      <a:lt1>
        <a:srgbClr val="FFFFFF"/>
      </a:lt1>
      <a:dk2>
        <a:srgbClr val="241B2F"/>
      </a:dk2>
      <a:lt2>
        <a:srgbClr val="F0F3F1"/>
      </a:lt2>
      <a:accent1>
        <a:srgbClr val="E729AF"/>
      </a:accent1>
      <a:accent2>
        <a:srgbClr val="BD17D5"/>
      </a:accent2>
      <a:accent3>
        <a:srgbClr val="8029E7"/>
      </a:accent3>
      <a:accent4>
        <a:srgbClr val="362FD9"/>
      </a:accent4>
      <a:accent5>
        <a:srgbClr val="2970E7"/>
      </a:accent5>
      <a:accent6>
        <a:srgbClr val="17ADD5"/>
      </a:accent6>
      <a:hlink>
        <a:srgbClr val="3F5ABF"/>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14349</TotalTime>
  <Words>1708</Words>
  <Application>Microsoft Macintosh PowerPoint</Application>
  <PresentationFormat>Widescreen</PresentationFormat>
  <Paragraphs>159</Paragraphs>
  <Slides>36</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Aptos</vt:lpstr>
      <vt:lpstr>Arial</vt:lpstr>
      <vt:lpstr>Avenir Next</vt:lpstr>
      <vt:lpstr>Calibri</vt:lpstr>
      <vt:lpstr>Cambria Math</vt:lpstr>
      <vt:lpstr>Lucida Grande</vt:lpstr>
      <vt:lpstr>Menlo</vt:lpstr>
      <vt:lpstr>Neue Haas Grotesk Text Pro</vt:lpstr>
      <vt:lpstr>Segoe UI</vt:lpstr>
      <vt:lpstr>Wingdings</vt:lpstr>
      <vt:lpstr>InterweaveVTI</vt:lpstr>
      <vt:lpstr>Effects of Changes in Time on Latent Variable Models of a Learning Brain </vt:lpstr>
      <vt:lpstr>Outline</vt:lpstr>
      <vt:lpstr>Background</vt:lpstr>
      <vt:lpstr>Goal</vt:lpstr>
      <vt:lpstr>Why do this?</vt:lpstr>
      <vt:lpstr>Student – Teacher settings</vt:lpstr>
      <vt:lpstr>Decoding and Co-smoothing</vt:lpstr>
      <vt:lpstr>Artificial students</vt:lpstr>
      <vt:lpstr>Changes over time?</vt:lpstr>
      <vt:lpstr>Results – Changes during fitting to T0 20Epochs 250Iter 100Timesteps 1000Trials expectation maximization (fit_em)</vt:lpstr>
      <vt:lpstr>Closer look on the ”bad” models</vt:lpstr>
      <vt:lpstr>Closer look on the “good” models</vt:lpstr>
      <vt:lpstr>T0-fitted models fitted again on T1 20 Epochs with expectation maximization (fit_em)</vt:lpstr>
      <vt:lpstr>Closer look on the ”bad” models</vt:lpstr>
      <vt:lpstr>Closer look on the “good” models</vt:lpstr>
      <vt:lpstr>Fitting to T1 different run- unknown parameters</vt:lpstr>
      <vt:lpstr>Fitting to T2 different run- unknown parameters</vt:lpstr>
      <vt:lpstr>Closer look on the ”bad” models</vt:lpstr>
      <vt:lpstr>Closer look on the “good” models</vt:lpstr>
      <vt:lpstr>Same run with less data –T0 fit 20Epochs_30Iter_50Timesteps_100Trials</vt:lpstr>
      <vt:lpstr>Same run with less data –T1 fit 20Epochs_30Iter_50Timesteps_100Trials</vt:lpstr>
      <vt:lpstr>Same run with less data –T2 fit 20Epochs_30Iter_50Timesteps_100Trials</vt:lpstr>
      <vt:lpstr>Fitted each epoch on a different teacher 20Epochs 250Iter 100Timesteps 100Trials fit_em</vt:lpstr>
      <vt:lpstr>Closer look on the ”bad” models </vt:lpstr>
      <vt:lpstr>Closer look on the “good” models </vt:lpstr>
      <vt:lpstr>Overly rapid transitions Multi-T-fit_20Epochs_10Iter_10Timesteps_10Trials_SGD=False</vt:lpstr>
      <vt:lpstr>Balanced parameters 20Epochs 30Iter 50Timesteps 10Trials</vt:lpstr>
      <vt:lpstr>Closer look on the “bad” models </vt:lpstr>
      <vt:lpstr>Closer look on the “good” models</vt:lpstr>
      <vt:lpstr>Zooming in + more tuning  10Epochs 15Iter 30Timesteps 10Trials</vt:lpstr>
      <vt:lpstr>Even more tuning  10Epochs 15Iter 50Timesteps 10Trials</vt:lpstr>
      <vt:lpstr>Does it make sense?</vt:lpstr>
      <vt:lpstr>Conclusions</vt:lpstr>
      <vt:lpstr>Challenges</vt:lpstr>
      <vt:lpstr>Some ideas for the next steps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Arnold Cheskis</dc:creator>
  <cp:lastModifiedBy>Arnold Cheskis</cp:lastModifiedBy>
  <cp:revision>42</cp:revision>
  <dcterms:created xsi:type="dcterms:W3CDTF">2024-10-06T17:13:38Z</dcterms:created>
  <dcterms:modified xsi:type="dcterms:W3CDTF">2025-04-07T05:58:53Z</dcterms:modified>
</cp:coreProperties>
</file>